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2"/>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1pPr>
    <a:lvl2pPr marL="4572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2pPr>
    <a:lvl3pPr marL="9144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3pPr>
    <a:lvl4pPr marL="13716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4pPr>
    <a:lvl5pPr marL="18288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2400"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sz="2400"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sz="2400"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sz="2400" kern="1200">
        <a:solidFill>
          <a:schemeClr val="tx1"/>
        </a:solidFill>
        <a:latin typeface="Arial" charset="0"/>
        <a:ea typeface="ヒラギノ角ゴ Pro W3" charset="0"/>
        <a:cs typeface="ヒラギノ角ゴ Pro W3"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57477"/>
    <a:srgbClr val="B6661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4939" autoAdjust="0"/>
  </p:normalViewPr>
  <p:slideViewPr>
    <p:cSldViewPr>
      <p:cViewPr>
        <p:scale>
          <a:sx n="100" d="100"/>
          <a:sy n="100" d="100"/>
        </p:scale>
        <p:origin x="-58" y="109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CBDB0F-8190-4966-8984-BFB7C9E2CDCB}" type="datetimeFigureOut">
              <a:rPr lang="en-AU" smtClean="0"/>
              <a:t>14/04/2015</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A95628-3E07-4F14-9E24-04814D741F35}" type="slidenum">
              <a:rPr lang="en-AU" smtClean="0"/>
              <a:t>‹#›</a:t>
            </a:fld>
            <a:endParaRPr lang="en-AU"/>
          </a:p>
        </p:txBody>
      </p:sp>
    </p:spTree>
    <p:extLst>
      <p:ext uri="{BB962C8B-B14F-4D97-AF65-F5344CB8AC3E}">
        <p14:creationId xmlns:p14="http://schemas.microsoft.com/office/powerpoint/2010/main" val="45304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E2582B0-4957-4D74-BFFC-9398F253B26D}" type="slidenum">
              <a:rPr lang="en-AU" altLang="en-US" smtClean="0">
                <a:latin typeface="Arial" charset="0"/>
              </a:rPr>
              <a:pPr eaLnBrk="1" hangingPunct="1">
                <a:spcBef>
                  <a:spcPct val="0"/>
                </a:spcBef>
              </a:pPr>
              <a:t>3</a:t>
            </a:fld>
            <a:endParaRPr lang="en-AU" altLang="en-U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When in the CBR suit the chest pack is worn on the back, The pack has adjustable straps for a snug fit on the operator.</a:t>
            </a:r>
          </a:p>
          <a:p>
            <a:pPr eaLnBrk="1" hangingPunct="1">
              <a:spcBef>
                <a:spcPct val="0"/>
              </a:spcBef>
            </a:pPr>
            <a:endParaRPr lang="en-US" altLang="en-US" smtClean="0"/>
          </a:p>
          <a:p>
            <a:pPr eaLnBrk="1" hangingPunct="1">
              <a:spcBef>
                <a:spcPct val="0"/>
              </a:spcBef>
            </a:pPr>
            <a:r>
              <a:rPr lang="en-US" altLang="en-US" smtClean="0"/>
              <a:t>The compartment that holds the radio is adjustable.</a:t>
            </a:r>
            <a:endParaRPr lang="en-AU" altLang="en-US" smtClean="0"/>
          </a:p>
          <a:p>
            <a:pPr eaLnBrk="1" hangingPunct="1">
              <a:spcBef>
                <a:spcPct val="0"/>
              </a:spcBef>
            </a:pPr>
            <a:endParaRPr lang="en-AU" alt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1CFDD27-BA06-4358-B90F-B05F6F3D5B92}" type="slidenum">
              <a:rPr lang="en-AU" altLang="en-US" smtClean="0">
                <a:latin typeface="Arial" charset="0"/>
              </a:rPr>
              <a:pPr eaLnBrk="1" hangingPunct="1">
                <a:spcBef>
                  <a:spcPct val="0"/>
                </a:spcBef>
              </a:pPr>
              <a:t>12</a:t>
            </a:fld>
            <a:endParaRPr lang="en-AU" altLang="en-U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Insert radio into the radio compartment; ensure the compartment is secure by adjusting the velcro strap. Secure the radio by pulling over the radio the elastic strap and secure(see above)</a:t>
            </a:r>
            <a:endParaRPr lang="en-AU" altLang="en-US" smtClean="0"/>
          </a:p>
          <a:p>
            <a:pPr eaLnBrk="1" hangingPunct="1">
              <a:spcBef>
                <a:spcPct val="0"/>
              </a:spcBef>
            </a:pPr>
            <a:endParaRPr lang="en-AU"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A89AF59-0157-4DBB-BA40-6B3CE736E3A3}" type="slidenum">
              <a:rPr lang="en-AU" altLang="en-US" smtClean="0">
                <a:latin typeface="Arial" charset="0"/>
              </a:rPr>
              <a:pPr eaLnBrk="1" hangingPunct="1">
                <a:spcBef>
                  <a:spcPct val="0"/>
                </a:spcBef>
              </a:pPr>
              <a:t>14</a:t>
            </a:fld>
            <a:endParaRPr lang="en-AU" altLang="en-U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Place on headset. </a:t>
            </a:r>
          </a:p>
          <a:p>
            <a:pPr eaLnBrk="1" hangingPunct="1">
              <a:spcBef>
                <a:spcPct val="0"/>
              </a:spcBef>
            </a:pPr>
            <a:r>
              <a:rPr lang="en-US" altLang="en-US" smtClean="0"/>
              <a:t>Ensure the boom microphone is on your left hand side.</a:t>
            </a:r>
          </a:p>
          <a:p>
            <a:pPr eaLnBrk="1" hangingPunct="1">
              <a:spcBef>
                <a:spcPct val="0"/>
              </a:spcBef>
            </a:pPr>
            <a:r>
              <a:rPr lang="en-US" altLang="en-US" smtClean="0"/>
              <a:t>Place headset on head, have the ‘O ring’ located at the top of the skull.</a:t>
            </a:r>
          </a:p>
          <a:p>
            <a:pPr eaLnBrk="1" hangingPunct="1">
              <a:spcBef>
                <a:spcPct val="0"/>
              </a:spcBef>
            </a:pPr>
            <a:r>
              <a:rPr lang="en-US" altLang="en-US" smtClean="0"/>
              <a:t>Ensure transducers are against the skull in the vicinity of the temples.</a:t>
            </a:r>
          </a:p>
          <a:p>
            <a:pPr eaLnBrk="1" hangingPunct="1">
              <a:spcBef>
                <a:spcPct val="0"/>
              </a:spcBef>
            </a:pPr>
            <a:r>
              <a:rPr lang="en-US" altLang="en-US" smtClean="0"/>
              <a:t>Glasses can be worn with these headsets.</a:t>
            </a:r>
            <a:endParaRPr lang="en-AU" altLang="en-US" smtClean="0"/>
          </a:p>
          <a:p>
            <a:pPr eaLnBrk="1" hangingPunct="1">
              <a:spcBef>
                <a:spcPct val="0"/>
              </a:spcBef>
            </a:pPr>
            <a:endParaRPr lang="en-AU" alt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E0298BF-23E3-40DB-8D1F-28BB0878643A}" type="slidenum">
              <a:rPr lang="en-AU" altLang="en-US" smtClean="0">
                <a:latin typeface="Arial" charset="0"/>
              </a:rPr>
              <a:pPr eaLnBrk="1" hangingPunct="1">
                <a:spcBef>
                  <a:spcPct val="0"/>
                </a:spcBef>
              </a:pPr>
              <a:t>16</a:t>
            </a:fld>
            <a:endParaRPr lang="en-AU" altLang="en-US"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Adjust straps and place over body</a:t>
            </a:r>
            <a:endParaRPr lang="en-AU" altLang="en-US" smtClean="0"/>
          </a:p>
          <a:p>
            <a:pPr eaLnBrk="1" hangingPunct="1">
              <a:spcBef>
                <a:spcPct val="0"/>
              </a:spcBef>
            </a:pPr>
            <a:endParaRPr lang="en-AU"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1C16D42-D751-4D13-8E1D-D085E922D59F}" type="slidenum">
              <a:rPr lang="en-AU" altLang="en-US" smtClean="0">
                <a:latin typeface="Arial" charset="0"/>
              </a:rPr>
              <a:pPr eaLnBrk="1" hangingPunct="1">
                <a:spcBef>
                  <a:spcPct val="0"/>
                </a:spcBef>
              </a:pPr>
              <a:t>17</a:t>
            </a:fld>
            <a:endParaRPr lang="en-AU" altLang="en-US"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8231AB0-B80F-4A35-ACC5-50EF5396D996}" type="slidenum">
              <a:rPr lang="en-AU" altLang="en-US" smtClean="0">
                <a:latin typeface="Arial" charset="0"/>
              </a:rPr>
              <a:pPr eaLnBrk="1" hangingPunct="1">
                <a:spcBef>
                  <a:spcPct val="0"/>
                </a:spcBef>
              </a:pPr>
              <a:t>18</a:t>
            </a:fld>
            <a:endParaRPr lang="en-AU" altLang="en-US"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7560501-481B-4BCF-9228-0F25861C4D8C}" type="slidenum">
              <a:rPr lang="en-AU" altLang="en-US" smtClean="0">
                <a:latin typeface="Arial" charset="0"/>
              </a:rPr>
              <a:pPr eaLnBrk="1" hangingPunct="1">
                <a:spcBef>
                  <a:spcPct val="0"/>
                </a:spcBef>
              </a:pPr>
              <a:t>19</a:t>
            </a:fld>
            <a:endParaRPr lang="en-AU" altLang="en-US"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en-AU" dirty="0" smtClean="0"/>
          </a:p>
          <a:p>
            <a:pPr>
              <a:defRPr/>
            </a:pPr>
            <a:r>
              <a:rPr lang="en-US" dirty="0" smtClean="0"/>
              <a:t>Motorola advises:</a:t>
            </a:r>
          </a:p>
          <a:p>
            <a:pPr>
              <a:defRPr/>
            </a:pPr>
            <a:endParaRPr lang="en-AU" dirty="0" smtClean="0"/>
          </a:p>
          <a:p>
            <a:pPr marL="171450" indent="-171450">
              <a:buFont typeface="Arial" panose="020B0604020202020204" pitchFamily="34" charset="0"/>
              <a:buChar char="•"/>
              <a:defRPr/>
            </a:pPr>
            <a:r>
              <a:rPr lang="en-US" dirty="0" smtClean="0"/>
              <a:t>Leaving a battery in a device, in a cradle indefinitely will result in storing a battery with 100% charge. The battery will not be overcharged, but it will age quicker. If the device is not to be used for long periods of time, the device should not be stored in the cradle. </a:t>
            </a:r>
          </a:p>
          <a:p>
            <a:pPr>
              <a:defRPr/>
            </a:pPr>
            <a:endParaRPr lang="en-US" dirty="0" smtClean="0"/>
          </a:p>
          <a:p>
            <a:pPr marL="171450" indent="-171450">
              <a:buFont typeface="Arial" panose="020B0604020202020204" pitchFamily="34" charset="0"/>
              <a:buChar char="•"/>
              <a:defRPr/>
            </a:pPr>
            <a:r>
              <a:rPr lang="en-US" dirty="0" smtClean="0"/>
              <a:t>Batteries used beyond 300 charge /discharge cycles may not hold a charge as well as newer ones. </a:t>
            </a:r>
          </a:p>
          <a:p>
            <a:pPr>
              <a:buFont typeface="Arial" panose="020B0604020202020204" pitchFamily="34" charset="0"/>
              <a:buNone/>
              <a:defRPr/>
            </a:pPr>
            <a:endParaRPr lang="en-US" altLang="en-US" dirty="0"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2376C19-85F3-422F-98C2-2311615AD489}" type="slidenum">
              <a:rPr lang="en-AU" altLang="en-US" smtClean="0">
                <a:latin typeface="Arial" charset="0"/>
              </a:rPr>
              <a:pPr eaLnBrk="1" hangingPunct="1">
                <a:spcBef>
                  <a:spcPct val="0"/>
                </a:spcBef>
              </a:pPr>
              <a:t>20</a:t>
            </a:fld>
            <a:endParaRPr lang="en-AU" alt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AU" dirty="0" smtClean="0"/>
              <a:t>Notes:</a:t>
            </a:r>
          </a:p>
          <a:p>
            <a:pPr>
              <a:defRPr/>
            </a:pPr>
            <a:endParaRPr lang="en-AU" dirty="0" smtClean="0"/>
          </a:p>
          <a:p>
            <a:pPr marL="228600" indent="-228600">
              <a:buFontTx/>
              <a:buAutoNum type="arabicPlain"/>
              <a:defRPr/>
            </a:pPr>
            <a:r>
              <a:rPr lang="en-AU" dirty="0" smtClean="0"/>
              <a:t>The standard worldwide radio user application is referred to as a 5-5-90 Duty Cycle.  This means users transmit (talk) 5% of the time, receive (listen) 5% of the time and are "on standby" 90% of the time.</a:t>
            </a:r>
          </a:p>
          <a:p>
            <a:pPr>
              <a:defRPr/>
            </a:pPr>
            <a:endParaRPr lang="en-AU" dirty="0" smtClean="0"/>
          </a:p>
          <a:p>
            <a:pPr marL="228600" indent="-228600">
              <a:buFontTx/>
              <a:buAutoNum type="arabicPeriod" startAt="2"/>
              <a:defRPr/>
            </a:pPr>
            <a:r>
              <a:rPr lang="en-US" dirty="0" smtClean="0"/>
              <a:t>A</a:t>
            </a:r>
            <a:r>
              <a:rPr lang="en-AU" dirty="0" smtClean="0"/>
              <a:t> portable two-way radio that's labelled FM approved as Intrinsically Safe allows the user to safely operate that radio and battery in a hazardous location where the use of a standard two-way radio and battery is restricted.  A hazardous location is defined as an area where fire/explosion hazard may exist due to the presence of one or more of the following: flammable gases, vapours, or liquids, combustible dust, ignitable fibres of flying particles.  </a:t>
            </a:r>
            <a:r>
              <a:rPr lang="en-US" dirty="0" smtClean="0"/>
              <a:t>The following conditions must be met to ensure a radio is approved for operation in these hazardous environments:</a:t>
            </a:r>
          </a:p>
          <a:p>
            <a:pPr>
              <a:defRPr/>
            </a:pPr>
            <a:endParaRPr lang="en-AU" dirty="0" smtClean="0"/>
          </a:p>
          <a:p>
            <a:pPr marL="628650" lvl="1" indent="-171450">
              <a:buFont typeface="Arial" panose="020B0604020202020204" pitchFamily="34" charset="0"/>
              <a:buChar char="•"/>
              <a:defRPr/>
            </a:pPr>
            <a:r>
              <a:rPr lang="en-AU" dirty="0" smtClean="0"/>
              <a:t>the proper label must be on the approved portable two-way radio</a:t>
            </a:r>
          </a:p>
          <a:p>
            <a:pPr lvl="1">
              <a:buFont typeface="Arial" panose="020B0604020202020204" pitchFamily="34" charset="0"/>
              <a:buNone/>
              <a:defRPr/>
            </a:pPr>
            <a:endParaRPr lang="en-AU" dirty="0" smtClean="0"/>
          </a:p>
          <a:p>
            <a:pPr marL="628650" lvl="1" indent="-171450">
              <a:buFont typeface="Arial" panose="020B0604020202020204" pitchFamily="34" charset="0"/>
              <a:buChar char="•"/>
              <a:defRPr/>
            </a:pPr>
            <a:r>
              <a:rPr lang="en-AU" dirty="0" smtClean="0"/>
              <a:t>the portable two-way radio must be used with a Motorola Factory Mutual Approved as Intrinsically Safe / non-incendive battery</a:t>
            </a:r>
          </a:p>
          <a:p>
            <a:pPr>
              <a:defRPr/>
            </a:pPr>
            <a:endParaRPr lang="en-AU" dirty="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08D0C70-544F-4BC1-853C-75EE0C045A09}" type="slidenum">
              <a:rPr lang="en-AU" altLang="en-US" smtClean="0">
                <a:latin typeface="Arial" charset="0"/>
              </a:rPr>
              <a:pPr eaLnBrk="1" hangingPunct="1">
                <a:spcBef>
                  <a:spcPct val="0"/>
                </a:spcBef>
              </a:pPr>
              <a:t>4</a:t>
            </a:fld>
            <a:endParaRPr lang="en-AU" alt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smtClean="0"/>
              <a:t>Battery  - Insert</a:t>
            </a:r>
          </a:p>
          <a:p>
            <a:pPr eaLnBrk="1" hangingPunct="1">
              <a:spcBef>
                <a:spcPct val="0"/>
              </a:spcBef>
            </a:pPr>
            <a:endParaRPr lang="en-US" altLang="en-US" smtClean="0"/>
          </a:p>
          <a:p>
            <a:pPr eaLnBrk="1" hangingPunct="1">
              <a:spcBef>
                <a:spcPct val="0"/>
              </a:spcBef>
            </a:pPr>
            <a:r>
              <a:rPr lang="en-US" altLang="en-US" smtClean="0"/>
              <a:t>The battery is attached by placing the battery onto the back of the radio approximately two third's along the length of the battery recess; it should naturally fall into recesses that allow the battery to engage the sliding mechanism . Once in place slide the battery from the base towards the top of the radio. A locking lug will engage (clicks in place)  and secure the battery in position.: do a gently pull to ensure it is secure.</a:t>
            </a:r>
          </a:p>
          <a:p>
            <a:pPr eaLnBrk="1" hangingPunct="1">
              <a:spcBef>
                <a:spcPct val="0"/>
              </a:spcBef>
            </a:pPr>
            <a:endParaRPr lang="en-US" altLang="en-US" smtClean="0"/>
          </a:p>
          <a:p>
            <a:pPr eaLnBrk="1" hangingPunct="1">
              <a:spcBef>
                <a:spcPct val="0"/>
              </a:spcBef>
            </a:pPr>
            <a:r>
              <a:rPr lang="en-US" altLang="en-US" smtClean="0"/>
              <a:t>Once the battery is on ensure the radio operates correctly and the battery is fully charged (refer to slide 9)</a:t>
            </a:r>
          </a:p>
          <a:p>
            <a:pPr eaLnBrk="1" hangingPunct="1">
              <a:spcBef>
                <a:spcPct val="0"/>
              </a:spcBef>
            </a:pPr>
            <a:endParaRPr lang="en-US" altLang="en-US" smtClean="0"/>
          </a:p>
          <a:p>
            <a:pPr eaLnBrk="1" hangingPunct="1">
              <a:spcBef>
                <a:spcPct val="0"/>
              </a:spcBef>
            </a:pPr>
            <a:r>
              <a:rPr lang="en-US" altLang="en-US" b="1" smtClean="0"/>
              <a:t>Battery  - Remove</a:t>
            </a:r>
          </a:p>
          <a:p>
            <a:pPr eaLnBrk="1" hangingPunct="1">
              <a:spcBef>
                <a:spcPct val="0"/>
              </a:spcBef>
            </a:pPr>
            <a:endParaRPr lang="en-US" altLang="en-US" smtClean="0"/>
          </a:p>
          <a:p>
            <a:pPr eaLnBrk="1" hangingPunct="1">
              <a:spcBef>
                <a:spcPct val="0"/>
              </a:spcBef>
            </a:pPr>
            <a:r>
              <a:rPr lang="en-US" altLang="en-US" smtClean="0"/>
              <a:t>At the base of the battery is a locking lever. To remove the battery push the lever up and then slide the battery back from the radio.</a:t>
            </a:r>
          </a:p>
          <a:p>
            <a:pPr eaLnBrk="1" hangingPunct="1">
              <a:spcBef>
                <a:spcPct val="0"/>
              </a:spcBef>
            </a:pPr>
            <a:endParaRPr lang="en-US" altLang="en-US" smtClean="0"/>
          </a:p>
          <a:p>
            <a:pPr eaLnBrk="1" hangingPunct="1">
              <a:spcBef>
                <a:spcPct val="0"/>
              </a:spcBef>
            </a:pPr>
            <a:r>
              <a:rPr lang="en-US" altLang="en-US" b="1" smtClean="0"/>
              <a:t>Antenna</a:t>
            </a:r>
          </a:p>
          <a:p>
            <a:pPr eaLnBrk="1" hangingPunct="1">
              <a:spcBef>
                <a:spcPct val="0"/>
              </a:spcBef>
            </a:pPr>
            <a:endParaRPr lang="en-US" altLang="en-US" b="1" smtClean="0"/>
          </a:p>
          <a:p>
            <a:pPr eaLnBrk="1" hangingPunct="1">
              <a:spcBef>
                <a:spcPct val="0"/>
              </a:spcBef>
            </a:pPr>
            <a:r>
              <a:rPr lang="en-US" altLang="en-US" smtClean="0"/>
              <a:t>The antenna screws into the top of the radio. Screw in until finger tight.</a:t>
            </a:r>
            <a:endParaRPr lang="en-AU" altLang="en-US" smtClean="0"/>
          </a:p>
          <a:p>
            <a:pPr eaLnBrk="1" hangingPunct="1">
              <a:spcBef>
                <a:spcPct val="0"/>
              </a:spcBef>
            </a:pPr>
            <a:endParaRPr lang="en-AU" alt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F0EAD3B-E0B9-4539-B183-1E80F8645F44}" type="slidenum">
              <a:rPr lang="en-AU" altLang="en-US" smtClean="0">
                <a:latin typeface="Arial" charset="0"/>
              </a:rPr>
              <a:pPr eaLnBrk="1" hangingPunct="1">
                <a:spcBef>
                  <a:spcPct val="0"/>
                </a:spcBef>
              </a:pPr>
              <a:t>5</a:t>
            </a:fld>
            <a:endParaRPr lang="en-AU" alt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charset="0"/>
                <a:cs typeface="Arial" charset="0"/>
              </a:rPr>
              <a:t>For CBR operation ensure the radio is set to Zone – MERN  and channel 15</a:t>
            </a:r>
          </a:p>
          <a:p>
            <a:pPr eaLnBrk="1" hangingPunct="1">
              <a:spcBef>
                <a:spcPct val="0"/>
              </a:spcBef>
            </a:pPr>
            <a:r>
              <a:rPr lang="en-US" altLang="en-US" smtClean="0">
                <a:latin typeface="Arial" charset="0"/>
                <a:cs typeface="Arial" charset="0"/>
              </a:rPr>
              <a:t>To turn on rotate on/off volume knob anti clockwise.</a:t>
            </a:r>
          </a:p>
          <a:p>
            <a:pPr eaLnBrk="1" hangingPunct="1">
              <a:spcBef>
                <a:spcPct val="0"/>
              </a:spcBef>
            </a:pPr>
            <a:r>
              <a:rPr lang="en-US" altLang="en-US" smtClean="0">
                <a:latin typeface="Arial" charset="0"/>
                <a:cs typeface="Arial" charset="0"/>
              </a:rPr>
              <a:t>To change channel rotate channel select knob. Channel numbers will appear on the screen. CBR is always channel 15. </a:t>
            </a:r>
          </a:p>
          <a:p>
            <a:pPr eaLnBrk="1" hangingPunct="1">
              <a:spcBef>
                <a:spcPct val="0"/>
              </a:spcBef>
            </a:pPr>
            <a:endParaRPr lang="en-AU" alt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8A496CC-6722-4006-BBB5-B4786AD882F9}" type="slidenum">
              <a:rPr lang="en-AU" altLang="en-US" smtClean="0">
                <a:latin typeface="Arial" charset="0"/>
              </a:rPr>
              <a:pPr eaLnBrk="1" hangingPunct="1">
                <a:spcBef>
                  <a:spcPct val="0"/>
                </a:spcBef>
              </a:pPr>
              <a:t>6</a:t>
            </a:fld>
            <a:endParaRPr lang="en-AU" alt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0FC5FDA-13A7-456A-B480-47746809A1AA}" type="slidenum">
              <a:rPr lang="en-AU" altLang="en-US" smtClean="0">
                <a:latin typeface="Arial" charset="0"/>
              </a:rPr>
              <a:pPr eaLnBrk="1" hangingPunct="1">
                <a:spcBef>
                  <a:spcPct val="0"/>
                </a:spcBef>
              </a:pPr>
              <a:t>7</a:t>
            </a:fld>
            <a:endParaRPr lang="en-AU" alt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charset="0"/>
                <a:cs typeface="Arial" charset="0"/>
              </a:rPr>
              <a:t>When using the radio in the hand held  mode to talk the operator depresses the transmission button. This is not used when the radio is fitted  with the headset (communication in this case is actuated by depressing a push to talk button that is part of the headset used in the CBR suit).</a:t>
            </a:r>
          </a:p>
          <a:p>
            <a:pPr eaLnBrk="1" hangingPunct="1">
              <a:spcBef>
                <a:spcPct val="0"/>
              </a:spcBef>
            </a:pPr>
            <a:endParaRPr lang="en-AU" alt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E5C246E-63E5-4EDE-925B-773A9D8BD5E5}" type="slidenum">
              <a:rPr lang="en-AU" altLang="en-US" smtClean="0">
                <a:latin typeface="Arial" charset="0"/>
              </a:rPr>
              <a:pPr eaLnBrk="1" hangingPunct="1">
                <a:spcBef>
                  <a:spcPct val="0"/>
                </a:spcBef>
              </a:pPr>
              <a:t>8</a:t>
            </a:fld>
            <a:endParaRPr lang="en-AU" alt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altLang="en-US" dirty="0" smtClean="0">
                <a:latin typeface="Arial" charset="0"/>
                <a:cs typeface="Arial" charset="0"/>
              </a:rPr>
              <a:t>For CBR operation ensure the radio is set to Zone – MERN  and channel 15</a:t>
            </a:r>
          </a:p>
          <a:p>
            <a:pPr eaLnBrk="1" hangingPunct="1">
              <a:spcBef>
                <a:spcPct val="0"/>
              </a:spcBef>
              <a:defRPr/>
            </a:pPr>
            <a:r>
              <a:rPr lang="en-AU" altLang="en-US" dirty="0" smtClean="0"/>
              <a:t>To confirm zone:</a:t>
            </a:r>
          </a:p>
          <a:p>
            <a:pPr marL="228600" indent="-228600" eaLnBrk="1" hangingPunct="1">
              <a:spcBef>
                <a:spcPct val="0"/>
              </a:spcBef>
              <a:buFontTx/>
              <a:buAutoNum type="arabicPeriod"/>
              <a:defRPr/>
            </a:pPr>
            <a:r>
              <a:rPr lang="en-AU" altLang="en-US" dirty="0" smtClean="0"/>
              <a:t>Press the OK button. The screen will then display the Main Menus showing Contacts and Zone</a:t>
            </a:r>
          </a:p>
          <a:p>
            <a:pPr marL="228600" indent="-228600" eaLnBrk="1" hangingPunct="1">
              <a:spcBef>
                <a:spcPct val="0"/>
              </a:spcBef>
              <a:buFontTx/>
              <a:buAutoNum type="arabicPeriod"/>
              <a:defRPr/>
            </a:pPr>
            <a:r>
              <a:rPr lang="en-AU" altLang="en-US" dirty="0" smtClean="0"/>
              <a:t>Scroll down to Zone using the down arrow. </a:t>
            </a:r>
          </a:p>
          <a:p>
            <a:pPr marL="228600" indent="-228600" eaLnBrk="1" hangingPunct="1">
              <a:spcBef>
                <a:spcPct val="0"/>
              </a:spcBef>
              <a:buFontTx/>
              <a:buAutoNum type="arabicPeriod"/>
              <a:defRPr/>
            </a:pPr>
            <a:r>
              <a:rPr lang="en-AU" altLang="en-US" dirty="0" smtClean="0"/>
              <a:t>Press OK. The screen will then display MERN and Transportables.</a:t>
            </a:r>
          </a:p>
          <a:p>
            <a:pPr marL="228600" indent="-228600" eaLnBrk="1" hangingPunct="1">
              <a:spcBef>
                <a:spcPct val="0"/>
              </a:spcBef>
              <a:buFontTx/>
              <a:buAutoNum type="arabicPeriod"/>
              <a:defRPr/>
            </a:pPr>
            <a:r>
              <a:rPr lang="en-AU" altLang="en-US" dirty="0" smtClean="0"/>
              <a:t>The MERN title should have a tick against it.</a:t>
            </a:r>
          </a:p>
          <a:p>
            <a:pPr marL="228600" indent="-228600" eaLnBrk="1" hangingPunct="1">
              <a:spcBef>
                <a:spcPct val="0"/>
              </a:spcBef>
              <a:buFontTx/>
              <a:buAutoNum type="arabicPeriod"/>
              <a:defRPr/>
            </a:pPr>
            <a:r>
              <a:rPr lang="en-AU" altLang="en-US" dirty="0" smtClean="0"/>
              <a:t>If not, highlight the MERN title using the up/down arrows. Click OK. The screen should then display MERN selected with a tick.</a:t>
            </a:r>
          </a:p>
          <a:p>
            <a:pPr marL="228600" indent="-228600" eaLnBrk="1" hangingPunct="1">
              <a:spcBef>
                <a:spcPct val="0"/>
              </a:spcBef>
              <a:buFontTx/>
              <a:buAutoNum type="arabicPeriod"/>
              <a:defRPr/>
            </a:pPr>
            <a:r>
              <a:rPr lang="en-AU" altLang="en-US" dirty="0" smtClean="0"/>
              <a:t>To return to the original screen press the menu button</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3211891-5A11-4940-B90F-84756485E31C}" type="slidenum">
              <a:rPr lang="en-AU" altLang="en-US" smtClean="0">
                <a:latin typeface="Arial" charset="0"/>
              </a:rPr>
              <a:pPr eaLnBrk="1" hangingPunct="1">
                <a:spcBef>
                  <a:spcPct val="0"/>
                </a:spcBef>
              </a:pPr>
              <a:t>9</a:t>
            </a:fld>
            <a:endParaRPr lang="en-AU" alt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 Push to Talk button is able to be clipped onto a strap or piece of clothing. It is surrounded by a protruding rim to prevent accidental activation of the radio.</a:t>
            </a:r>
          </a:p>
          <a:p>
            <a:pPr eaLnBrk="1" hangingPunct="1">
              <a:spcBef>
                <a:spcPct val="0"/>
              </a:spcBef>
            </a:pPr>
            <a:endParaRPr lang="en-AU" alt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15620DE-06E9-4A4D-9D38-863EF333DCB0}" type="slidenum">
              <a:rPr lang="en-AU" altLang="en-US" smtClean="0">
                <a:latin typeface="Arial" charset="0"/>
              </a:rPr>
              <a:pPr eaLnBrk="1" hangingPunct="1">
                <a:spcBef>
                  <a:spcPct val="0"/>
                </a:spcBef>
              </a:pPr>
              <a:t>10</a:t>
            </a:fld>
            <a:endParaRPr lang="en-AU" altLang="en-US"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buFontTx/>
              <a:buAutoNum type="arabicPeriod"/>
              <a:defRPr/>
            </a:pPr>
            <a:r>
              <a:rPr lang="en-US" altLang="en-US" dirty="0" smtClean="0"/>
              <a:t>There is a removable cover on the side of the radio. Remove the cover by rotating the lockdown screw anti clockwise; a 10 cent coin fits neatly in the groove in the screw.</a:t>
            </a:r>
          </a:p>
          <a:p>
            <a:pPr marL="228600" indent="-228600" eaLnBrk="1" hangingPunct="1">
              <a:spcBef>
                <a:spcPct val="0"/>
              </a:spcBef>
              <a:buFontTx/>
              <a:buAutoNum type="arabicPeriod"/>
              <a:defRPr/>
            </a:pPr>
            <a:r>
              <a:rPr lang="en-US" altLang="en-US" dirty="0" smtClean="0"/>
              <a:t>Remove the cover. </a:t>
            </a:r>
            <a:r>
              <a:rPr lang="en-US" altLang="en-US" b="1" dirty="0" smtClean="0"/>
              <a:t>Retain the cover by placing it in a secure location.</a:t>
            </a:r>
          </a:p>
          <a:p>
            <a:pPr marL="228600" indent="-228600" eaLnBrk="1" hangingPunct="1">
              <a:spcBef>
                <a:spcPct val="0"/>
              </a:spcBef>
              <a:buFontTx/>
              <a:buAutoNum type="arabicPeriod"/>
              <a:defRPr/>
            </a:pPr>
            <a:r>
              <a:rPr lang="en-US" altLang="en-US" dirty="0" smtClean="0"/>
              <a:t>Attach the connector that is on the end on the PTT Headset by engaging the top lug into a recess at the top of the radio above the port and then screw in connector to secure to radios.</a:t>
            </a:r>
          </a:p>
          <a:p>
            <a:pPr marL="228600" indent="-228600" eaLnBrk="1" hangingPunct="1">
              <a:spcBef>
                <a:spcPct val="0"/>
              </a:spcBef>
              <a:buFontTx/>
              <a:buAutoNum type="arabicPeriod"/>
              <a:defRPr/>
            </a:pPr>
            <a:endParaRPr lang="en-US" altLang="en-US" dirty="0" smtClean="0"/>
          </a:p>
          <a:p>
            <a:pPr eaLnBrk="1" hangingPunct="1">
              <a:spcBef>
                <a:spcPct val="0"/>
              </a:spcBef>
              <a:defRPr/>
            </a:pPr>
            <a:r>
              <a:rPr lang="en-US" altLang="en-US" b="1" dirty="0" smtClean="0">
                <a:solidFill>
                  <a:srgbClr val="FF0000"/>
                </a:solidFill>
              </a:rPr>
              <a:t>After assembling conduct a radio test to ensure it is operational</a:t>
            </a:r>
          </a:p>
          <a:p>
            <a:pPr eaLnBrk="1" hangingPunct="1">
              <a:spcBef>
                <a:spcPct val="0"/>
              </a:spcBef>
              <a:defRPr/>
            </a:pPr>
            <a:endParaRPr lang="en-US" altLang="en-US" dirty="0" smtClean="0"/>
          </a:p>
          <a:p>
            <a:pPr eaLnBrk="1" hangingPunct="1">
              <a:spcBef>
                <a:spcPct val="0"/>
              </a:spcBef>
              <a:defRPr/>
            </a:pPr>
            <a:r>
              <a:rPr lang="en-AU" altLang="en-US" b="1" dirty="0" smtClean="0"/>
              <a:t>Ensure the original port cover is placed back on after the PTT Headset is detached from the radio.  </a:t>
            </a:r>
          </a:p>
          <a:p>
            <a:pPr eaLnBrk="1" hangingPunct="1">
              <a:spcBef>
                <a:spcPct val="0"/>
              </a:spcBef>
              <a:defRPr/>
            </a:pPr>
            <a:endParaRPr lang="en-AU" altLang="en-US" b="1" dirty="0" smtClean="0"/>
          </a:p>
          <a:p>
            <a:pPr eaLnBrk="1" hangingPunct="1">
              <a:spcBef>
                <a:spcPct val="0"/>
              </a:spcBef>
              <a:defRPr/>
            </a:pPr>
            <a:r>
              <a:rPr lang="en-AU" altLang="en-US" b="1" dirty="0" smtClean="0"/>
              <a:t>The port must be covered at all times to ensure the radio remains intrinsically safe.</a:t>
            </a: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CCDCD90-7DBE-4867-A5DB-47B23044C659}" type="slidenum">
              <a:rPr lang="en-AU" altLang="en-US" smtClean="0">
                <a:latin typeface="Arial" charset="0"/>
              </a:rPr>
              <a:pPr eaLnBrk="1" hangingPunct="1">
                <a:spcBef>
                  <a:spcPct val="0"/>
                </a:spcBef>
              </a:pPr>
              <a:t>11</a:t>
            </a:fld>
            <a:endParaRPr lang="en-AU" alt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74" name="Rectangle 2"/>
          <p:cNvSpPr>
            <a:spLocks noGrp="1" noChangeArrowheads="1"/>
          </p:cNvSpPr>
          <p:nvPr>
            <p:ph type="ctrTitle"/>
          </p:nvPr>
        </p:nvSpPr>
        <p:spPr>
          <a:xfrm>
            <a:off x="1044000" y="1404000"/>
            <a:ext cx="7920000" cy="2880000"/>
          </a:xfrm>
        </p:spPr>
        <p:txBody>
          <a:bodyPr anchor="ctr"/>
          <a:lstStyle>
            <a:lvl1pPr>
              <a:defRPr sz="5000" b="0">
                <a:solidFill>
                  <a:schemeClr val="tx2"/>
                </a:solidFill>
                <a:latin typeface="+mn-lt"/>
              </a:defRPr>
            </a:lvl1pPr>
          </a:lstStyle>
          <a:p>
            <a:pPr lvl="0"/>
            <a:r>
              <a:rPr lang="en-US" noProof="0" smtClean="0"/>
              <a:t>Click to edit Master title style</a:t>
            </a:r>
            <a:endParaRPr lang="en-US" noProof="0" dirty="0" smtClean="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3726003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89638" y="830263"/>
            <a:ext cx="1843087" cy="5283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830263"/>
            <a:ext cx="5381625" cy="5283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3074771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5493515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lstStyle>
            <a:lvl1pPr algn="l">
              <a:defRPr sz="4000" b="1" cap="none"/>
            </a:lvl1pPr>
          </a:lstStyle>
          <a:p>
            <a:r>
              <a:rPr lang="en-AU" dirty="0" smtClean="0"/>
              <a:t>Click to edit master text styles</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8285825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978025"/>
            <a:ext cx="3611562" cy="4135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19575" y="1978025"/>
            <a:ext cx="3613150" cy="4135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5913125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6735904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4365750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932798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8688603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4520618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5613" y="830263"/>
            <a:ext cx="7377112" cy="100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dirty="0"/>
          </a:p>
        </p:txBody>
      </p:sp>
      <p:sp>
        <p:nvSpPr>
          <p:cNvPr id="1027" name="Rectangle 3"/>
          <p:cNvSpPr>
            <a:spLocks noGrp="1" noChangeArrowheads="1"/>
          </p:cNvSpPr>
          <p:nvPr>
            <p:ph type="body" idx="1"/>
          </p:nvPr>
        </p:nvSpPr>
        <p:spPr bwMode="auto">
          <a:xfrm>
            <a:off x="455613" y="1978025"/>
            <a:ext cx="7377112" cy="4135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mj-cs"/>
        </a:defRPr>
      </a:lvl1pPr>
      <a:lvl2pPr algn="l" rtl="0" eaLnBrk="1" fontAlgn="base" hangingPunct="1">
        <a:spcBef>
          <a:spcPct val="0"/>
        </a:spcBef>
        <a:spcAft>
          <a:spcPct val="0"/>
        </a:spcAft>
        <a:defRPr sz="3000">
          <a:solidFill>
            <a:schemeClr val="tx1"/>
          </a:solidFill>
          <a:latin typeface="Arial" charset="0"/>
          <a:ea typeface="ヒラギノ角ゴ Pro W3" charset="0"/>
          <a:cs typeface="ヒラギノ角ゴ Pro W3" charset="0"/>
        </a:defRPr>
      </a:lvl2pPr>
      <a:lvl3pPr algn="l" rtl="0" eaLnBrk="1" fontAlgn="base" hangingPunct="1">
        <a:spcBef>
          <a:spcPct val="0"/>
        </a:spcBef>
        <a:spcAft>
          <a:spcPct val="0"/>
        </a:spcAft>
        <a:defRPr sz="3000">
          <a:solidFill>
            <a:schemeClr val="tx1"/>
          </a:solidFill>
          <a:latin typeface="Arial" charset="0"/>
          <a:ea typeface="ヒラギノ角ゴ Pro W3" charset="0"/>
          <a:cs typeface="ヒラギノ角ゴ Pro W3" charset="0"/>
        </a:defRPr>
      </a:lvl3pPr>
      <a:lvl4pPr algn="l" rtl="0" eaLnBrk="1" fontAlgn="base" hangingPunct="1">
        <a:spcBef>
          <a:spcPct val="0"/>
        </a:spcBef>
        <a:spcAft>
          <a:spcPct val="0"/>
        </a:spcAft>
        <a:defRPr sz="3000">
          <a:solidFill>
            <a:schemeClr val="tx1"/>
          </a:solidFill>
          <a:latin typeface="Arial" charset="0"/>
          <a:ea typeface="ヒラギノ角ゴ Pro W3" charset="0"/>
          <a:cs typeface="ヒラギノ角ゴ Pro W3" charset="0"/>
        </a:defRPr>
      </a:lvl4pPr>
      <a:lvl5pPr algn="l" rtl="0" eaLnBrk="1" fontAlgn="base" hangingPunct="1">
        <a:spcBef>
          <a:spcPct val="0"/>
        </a:spcBef>
        <a:spcAft>
          <a:spcPct val="0"/>
        </a:spcAft>
        <a:defRPr sz="3000">
          <a:solidFill>
            <a:schemeClr val="tx1"/>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3000">
          <a:solidFill>
            <a:schemeClr val="tx1"/>
          </a:solidFill>
          <a:latin typeface="Arial" charset="0"/>
          <a:ea typeface="ヒラギノ角ゴ Pro W3" charset="0"/>
          <a:cs typeface="ヒラギノ角ゴ Pro W3" charset="0"/>
        </a:defRPr>
      </a:lvl6pPr>
      <a:lvl7pPr marL="914400" algn="l" rtl="0" eaLnBrk="1" fontAlgn="base" hangingPunct="1">
        <a:spcBef>
          <a:spcPct val="0"/>
        </a:spcBef>
        <a:spcAft>
          <a:spcPct val="0"/>
        </a:spcAft>
        <a:defRPr sz="3000">
          <a:solidFill>
            <a:schemeClr val="tx1"/>
          </a:solidFill>
          <a:latin typeface="Arial" charset="0"/>
          <a:ea typeface="ヒラギノ角ゴ Pro W3" charset="0"/>
          <a:cs typeface="ヒラギノ角ゴ Pro W3" charset="0"/>
        </a:defRPr>
      </a:lvl7pPr>
      <a:lvl8pPr marL="1371600" algn="l" rtl="0" eaLnBrk="1" fontAlgn="base" hangingPunct="1">
        <a:spcBef>
          <a:spcPct val="0"/>
        </a:spcBef>
        <a:spcAft>
          <a:spcPct val="0"/>
        </a:spcAft>
        <a:defRPr sz="3000">
          <a:solidFill>
            <a:schemeClr val="tx1"/>
          </a:solidFill>
          <a:latin typeface="Arial" charset="0"/>
          <a:ea typeface="ヒラギノ角ゴ Pro W3" charset="0"/>
          <a:cs typeface="ヒラギノ角ゴ Pro W3" charset="0"/>
        </a:defRPr>
      </a:lvl8pPr>
      <a:lvl9pPr marL="1828800" algn="l" rtl="0" eaLnBrk="1" fontAlgn="base" hangingPunct="1">
        <a:spcBef>
          <a:spcPct val="0"/>
        </a:spcBef>
        <a:spcAft>
          <a:spcPct val="0"/>
        </a:spcAft>
        <a:defRPr sz="3000">
          <a:solidFill>
            <a:schemeClr val="tx1"/>
          </a:solidFill>
          <a:latin typeface="Arial" charset="0"/>
          <a:ea typeface="ヒラギノ角ゴ Pro W3" charset="0"/>
          <a:cs typeface="ヒラギノ角ゴ Pro W3" charset="0"/>
        </a:defRPr>
      </a:lvl9pPr>
    </p:titleStyle>
    <p:bodyStyle>
      <a:lvl1pPr marL="342900" indent="-342900" algn="l" rtl="0" eaLnBrk="1" fontAlgn="base" hangingPunct="1">
        <a:spcBef>
          <a:spcPct val="20000"/>
        </a:spcBef>
        <a:spcAft>
          <a:spcPct val="0"/>
        </a:spcAft>
        <a:buClr>
          <a:schemeClr val="tx2"/>
        </a:buClr>
        <a:buFont typeface="Wingdings" charset="0"/>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757477"/>
        </a:buClr>
        <a:buFont typeface="Wingdings" charset="0"/>
        <a:buChar char="§"/>
        <a:defRPr sz="2600">
          <a:solidFill>
            <a:schemeClr val="tx1"/>
          </a:solidFill>
          <a:latin typeface="+mn-lt"/>
          <a:ea typeface="+mn-ea"/>
          <a:cs typeface="+mn-cs"/>
        </a:defRPr>
      </a:lvl2pPr>
      <a:lvl3pPr marL="1143000" indent="-228600" algn="l" rtl="0" eaLnBrk="1" fontAlgn="base" hangingPunct="1">
        <a:spcBef>
          <a:spcPct val="20000"/>
        </a:spcBef>
        <a:spcAft>
          <a:spcPct val="0"/>
        </a:spcAft>
        <a:buClr>
          <a:schemeClr val="tx2"/>
        </a:buClr>
        <a:buFont typeface="Wingdings" charset="0"/>
        <a:buChar char="§"/>
        <a:defRPr sz="2400">
          <a:solidFill>
            <a:schemeClr val="tx1"/>
          </a:solidFill>
          <a:latin typeface="+mn-lt"/>
          <a:ea typeface="+mn-ea"/>
          <a:cs typeface="+mn-cs"/>
        </a:defRPr>
      </a:lvl3pPr>
      <a:lvl4pPr marL="1600200" indent="-228600" algn="l" rtl="0" eaLnBrk="1" fontAlgn="base" hangingPunct="1">
        <a:spcBef>
          <a:spcPct val="20000"/>
        </a:spcBef>
        <a:spcAft>
          <a:spcPct val="0"/>
        </a:spcAft>
        <a:buClr>
          <a:srgbClr val="757477"/>
        </a:buClr>
        <a:buFont typeface="Wingdings" charset="0"/>
        <a:buChar char="§"/>
        <a:defRPr sz="2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2"/>
        </a:buClr>
        <a:buFont typeface="Wingdings" charset="0"/>
        <a:buChar char="§"/>
        <a:defRPr sz="2000">
          <a:solidFill>
            <a:schemeClr val="tx1"/>
          </a:solidFill>
          <a:latin typeface="+mn-lt"/>
          <a:ea typeface="+mn-ea"/>
          <a:cs typeface="+mn-cs"/>
        </a:defRPr>
      </a:lvl5pPr>
      <a:lvl6pPr marL="2514600" indent="-228600" algn="l" rtl="0" eaLnBrk="1" fontAlgn="base" hangingPunct="1">
        <a:spcBef>
          <a:spcPct val="20000"/>
        </a:spcBef>
        <a:spcAft>
          <a:spcPct val="0"/>
        </a:spcAft>
        <a:buClr>
          <a:schemeClr val="tx2"/>
        </a:buClr>
        <a:buFont typeface="Wingdings" charset="0"/>
        <a:buChar char="§"/>
        <a:defRPr sz="2000">
          <a:solidFill>
            <a:schemeClr val="tx1"/>
          </a:solidFill>
          <a:latin typeface="+mn-lt"/>
          <a:ea typeface="+mn-ea"/>
          <a:cs typeface="+mn-cs"/>
        </a:defRPr>
      </a:lvl6pPr>
      <a:lvl7pPr marL="2971800" indent="-228600" algn="l" rtl="0" eaLnBrk="1" fontAlgn="base" hangingPunct="1">
        <a:spcBef>
          <a:spcPct val="20000"/>
        </a:spcBef>
        <a:spcAft>
          <a:spcPct val="0"/>
        </a:spcAft>
        <a:buClr>
          <a:schemeClr val="tx2"/>
        </a:buClr>
        <a:buFont typeface="Wingdings" charset="0"/>
        <a:buChar char="§"/>
        <a:defRPr sz="2000">
          <a:solidFill>
            <a:schemeClr val="tx1"/>
          </a:solidFill>
          <a:latin typeface="+mn-lt"/>
          <a:ea typeface="+mn-ea"/>
          <a:cs typeface="+mn-cs"/>
        </a:defRPr>
      </a:lvl7pPr>
      <a:lvl8pPr marL="3429000" indent="-228600" algn="l" rtl="0" eaLnBrk="1" fontAlgn="base" hangingPunct="1">
        <a:spcBef>
          <a:spcPct val="20000"/>
        </a:spcBef>
        <a:spcAft>
          <a:spcPct val="0"/>
        </a:spcAft>
        <a:buClr>
          <a:schemeClr val="tx2"/>
        </a:buClr>
        <a:buFont typeface="Wingdings" charset="0"/>
        <a:buChar char="§"/>
        <a:defRPr sz="2000">
          <a:solidFill>
            <a:schemeClr val="tx1"/>
          </a:solidFill>
          <a:latin typeface="+mn-lt"/>
          <a:ea typeface="+mn-ea"/>
          <a:cs typeface="+mn-cs"/>
        </a:defRPr>
      </a:lvl8pPr>
      <a:lvl9pPr marL="3886200" indent="-228600" algn="l" rtl="0" eaLnBrk="1" fontAlgn="base" hangingPunct="1">
        <a:spcBef>
          <a:spcPct val="20000"/>
        </a:spcBef>
        <a:spcAft>
          <a:spcPct val="0"/>
        </a:spcAft>
        <a:buClr>
          <a:schemeClr val="tx2"/>
        </a:buClr>
        <a:buFont typeface="Wingdings" charset="0"/>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WA Health State Badge to the left of the words: &quot;Government of Western Australia, Department of Health&quot;" title="Department of Health Western Australia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000" y="324000"/>
            <a:ext cx="3154686" cy="582169"/>
          </a:xfrm>
          <a:prstGeom prst="rect">
            <a:avLst/>
          </a:prstGeom>
        </p:spPr>
      </p:pic>
      <p:sp>
        <p:nvSpPr>
          <p:cNvPr id="2" name="Title 1"/>
          <p:cNvSpPr>
            <a:spLocks noGrp="1"/>
          </p:cNvSpPr>
          <p:nvPr>
            <p:ph type="ctrTitle"/>
          </p:nvPr>
        </p:nvSpPr>
        <p:spPr>
          <a:xfrm>
            <a:off x="1044000" y="1404000"/>
            <a:ext cx="7920000" cy="2880000"/>
          </a:xfrm>
        </p:spPr>
        <p:txBody>
          <a:bodyPr/>
          <a:lstStyle/>
          <a:p>
            <a:r>
              <a:rPr lang="en-AU" dirty="0" smtClean="0"/>
              <a:t>CBR Radio Training</a:t>
            </a:r>
            <a:endParaRPr lang="en-AU" dirty="0"/>
          </a:p>
        </p:txBody>
      </p:sp>
      <p:sp>
        <p:nvSpPr>
          <p:cNvPr id="4" name="Rectangle 3"/>
          <p:cNvSpPr/>
          <p:nvPr/>
        </p:nvSpPr>
        <p:spPr>
          <a:xfrm>
            <a:off x="1192686" y="4941168"/>
            <a:ext cx="4572000" cy="600164"/>
          </a:xfrm>
          <a:prstGeom prst="rect">
            <a:avLst/>
          </a:prstGeom>
        </p:spPr>
        <p:txBody>
          <a:bodyPr>
            <a:spAutoFit/>
          </a:bodyPr>
          <a:lstStyle/>
          <a:p>
            <a:pPr eaLnBrk="1" hangingPunct="1">
              <a:buFontTx/>
              <a:buNone/>
            </a:pPr>
            <a:r>
              <a:rPr lang="en-US" altLang="en-US" sz="1100" b="1" dirty="0"/>
              <a:t>Disaster Preparedness and Management Unit</a:t>
            </a:r>
          </a:p>
          <a:p>
            <a:pPr eaLnBrk="1" hangingPunct="1">
              <a:buFontTx/>
              <a:buNone/>
            </a:pPr>
            <a:endParaRPr lang="en-US" altLang="en-US" sz="1100" b="1" dirty="0"/>
          </a:p>
          <a:p>
            <a:pPr eaLnBrk="1" hangingPunct="1">
              <a:buFontTx/>
              <a:buNone/>
            </a:pPr>
            <a:r>
              <a:rPr lang="en-AU" altLang="en-US" sz="1100" b="1" dirty="0"/>
              <a:t>(Version </a:t>
            </a:r>
            <a:r>
              <a:rPr lang="en-AU" altLang="en-US" sz="1100" b="1" dirty="0" smtClean="0"/>
              <a:t>2.2; 13 April 2015</a:t>
            </a:r>
            <a:r>
              <a:rPr lang="en-AU" altLang="en-US" sz="1100" b="1" dirty="0"/>
              <a:t>)</a:t>
            </a:r>
            <a:endParaRPr lang="en-AU" altLang="en-US" sz="11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AU" altLang="en-US" sz="2800" smtClean="0">
                <a:solidFill>
                  <a:schemeClr val="tx1"/>
                </a:solidFill>
              </a:rPr>
              <a:t>Push to talk (PTT) headset</a:t>
            </a:r>
          </a:p>
        </p:txBody>
      </p:sp>
      <p:pic>
        <p:nvPicPr>
          <p:cNvPr id="11267" name="Picture 14" descr="F:\DCIM\100OLYMP\P1010051.JPG"/>
          <p:cNvPicPr>
            <a:picLocks noChangeAspect="1" noChangeArrowheads="1"/>
          </p:cNvPicPr>
          <p:nvPr/>
        </p:nvPicPr>
        <p:blipFill>
          <a:blip r:embed="rId3">
            <a:extLst>
              <a:ext uri="{28A0092B-C50C-407E-A947-70E740481C1C}">
                <a14:useLocalDpi xmlns:a14="http://schemas.microsoft.com/office/drawing/2010/main" val="0"/>
              </a:ext>
            </a:extLst>
          </a:blip>
          <a:srcRect l="9515" r="3951" b="3754"/>
          <a:stretch>
            <a:fillRect/>
          </a:stretch>
        </p:blipFill>
        <p:spPr bwMode="auto">
          <a:xfrm>
            <a:off x="2020888" y="1628775"/>
            <a:ext cx="4308475" cy="359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 Box 8"/>
          <p:cNvSpPr txBox="1">
            <a:spLocks noChangeArrowheads="1"/>
          </p:cNvSpPr>
          <p:nvPr/>
        </p:nvSpPr>
        <p:spPr bwMode="auto">
          <a:xfrm>
            <a:off x="250825" y="2752725"/>
            <a:ext cx="1511300" cy="6461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rgbClr val="393C71"/>
              </a:buClr>
              <a:buChar char="•"/>
              <a:defRPr sz="2800">
                <a:solidFill>
                  <a:schemeClr val="bg2"/>
                </a:solidFill>
                <a:latin typeface="Arial" charset="0"/>
              </a:defRPr>
            </a:lvl1pPr>
            <a:lvl2pPr marL="742950" indent="-285750" eaLnBrk="0" hangingPunct="0">
              <a:spcBef>
                <a:spcPct val="20000"/>
              </a:spcBef>
              <a:buChar char="–"/>
              <a:defRPr sz="2400">
                <a:solidFill>
                  <a:schemeClr val="bg2"/>
                </a:solidFill>
                <a:latin typeface="Arial" charset="0"/>
              </a:defRPr>
            </a:lvl2pPr>
            <a:lvl3pPr marL="1143000" indent="-228600" eaLnBrk="0" hangingPunct="0">
              <a:spcBef>
                <a:spcPct val="20000"/>
              </a:spcBef>
              <a:buChar char="•"/>
              <a:defRPr sz="2400">
                <a:solidFill>
                  <a:schemeClr val="bg2"/>
                </a:solidFill>
                <a:latin typeface="Arial" charset="0"/>
              </a:defRPr>
            </a:lvl3pPr>
            <a:lvl4pPr marL="1600200" indent="-228600" eaLnBrk="0" hangingPunct="0">
              <a:spcBef>
                <a:spcPct val="20000"/>
              </a:spcBef>
              <a:buChar char="–"/>
              <a:defRPr sz="2000">
                <a:solidFill>
                  <a:schemeClr val="bg2"/>
                </a:solidFill>
                <a:latin typeface="Arial" charset="0"/>
              </a:defRPr>
            </a:lvl4pPr>
            <a:lvl5pPr marL="2057400" indent="-228600" eaLnBrk="0" hangingPunct="0">
              <a:spcBef>
                <a:spcPct val="20000"/>
              </a:spcBef>
              <a:buChar char="»"/>
              <a:defRPr sz="2000">
                <a:solidFill>
                  <a:schemeClr val="bg2"/>
                </a:solidFill>
                <a:latin typeface="Arial" charset="0"/>
              </a:defRPr>
            </a:lvl5pPr>
            <a:lvl6pPr marL="2514600" indent="-228600" eaLnBrk="0" fontAlgn="base" hangingPunct="0">
              <a:spcBef>
                <a:spcPct val="20000"/>
              </a:spcBef>
              <a:spcAft>
                <a:spcPct val="0"/>
              </a:spcAft>
              <a:buChar char="»"/>
              <a:defRPr sz="2000">
                <a:solidFill>
                  <a:schemeClr val="bg2"/>
                </a:solidFill>
                <a:latin typeface="Arial" charset="0"/>
              </a:defRPr>
            </a:lvl6pPr>
            <a:lvl7pPr marL="2971800" indent="-228600" eaLnBrk="0" fontAlgn="base" hangingPunct="0">
              <a:spcBef>
                <a:spcPct val="20000"/>
              </a:spcBef>
              <a:spcAft>
                <a:spcPct val="0"/>
              </a:spcAft>
              <a:buChar char="»"/>
              <a:defRPr sz="2000">
                <a:solidFill>
                  <a:schemeClr val="bg2"/>
                </a:solidFill>
                <a:latin typeface="Arial" charset="0"/>
              </a:defRPr>
            </a:lvl7pPr>
            <a:lvl8pPr marL="3429000" indent="-228600" eaLnBrk="0" fontAlgn="base" hangingPunct="0">
              <a:spcBef>
                <a:spcPct val="20000"/>
              </a:spcBef>
              <a:spcAft>
                <a:spcPct val="0"/>
              </a:spcAft>
              <a:buChar char="»"/>
              <a:defRPr sz="2000">
                <a:solidFill>
                  <a:schemeClr val="bg2"/>
                </a:solidFill>
                <a:latin typeface="Arial" charset="0"/>
              </a:defRPr>
            </a:lvl8pPr>
            <a:lvl9pPr marL="3886200" indent="-228600" eaLnBrk="0" fontAlgn="base" hangingPunct="0">
              <a:spcBef>
                <a:spcPct val="20000"/>
              </a:spcBef>
              <a:spcAft>
                <a:spcPct val="0"/>
              </a:spcAft>
              <a:buChar char="»"/>
              <a:defRPr sz="2000">
                <a:solidFill>
                  <a:schemeClr val="bg2"/>
                </a:solidFill>
                <a:latin typeface="Arial" charset="0"/>
              </a:defRPr>
            </a:lvl9pPr>
          </a:lstStyle>
          <a:p>
            <a:pPr algn="ctr">
              <a:spcBef>
                <a:spcPct val="50000"/>
              </a:spcBef>
              <a:buClrTx/>
              <a:buFontTx/>
              <a:buNone/>
            </a:pPr>
            <a:r>
              <a:rPr lang="en-US" altLang="en-US" sz="1800">
                <a:solidFill>
                  <a:schemeClr val="tx1"/>
                </a:solidFill>
              </a:rPr>
              <a:t>Push to talk button</a:t>
            </a:r>
            <a:endParaRPr lang="en-AU" altLang="en-US" sz="1800">
              <a:solidFill>
                <a:schemeClr val="tx1"/>
              </a:solidFill>
            </a:endParaRPr>
          </a:p>
        </p:txBody>
      </p:sp>
      <p:sp>
        <p:nvSpPr>
          <p:cNvPr id="11269" name="Line 11"/>
          <p:cNvSpPr>
            <a:spLocks noChangeShapeType="1"/>
          </p:cNvSpPr>
          <p:nvPr/>
        </p:nvSpPr>
        <p:spPr bwMode="auto">
          <a:xfrm>
            <a:off x="1835150" y="3068638"/>
            <a:ext cx="649288" cy="0"/>
          </a:xfrm>
          <a:prstGeom prst="line">
            <a:avLst/>
          </a:prstGeom>
          <a:noFill/>
          <a:ln w="381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AU"/>
          </a:p>
        </p:txBody>
      </p:sp>
      <p:sp>
        <p:nvSpPr>
          <p:cNvPr id="11270" name="Line 11"/>
          <p:cNvSpPr>
            <a:spLocks noChangeShapeType="1"/>
          </p:cNvSpPr>
          <p:nvPr/>
        </p:nvSpPr>
        <p:spPr bwMode="auto">
          <a:xfrm flipH="1" flipV="1">
            <a:off x="5903913" y="3284538"/>
            <a:ext cx="971550" cy="0"/>
          </a:xfrm>
          <a:prstGeom prst="line">
            <a:avLst/>
          </a:prstGeom>
          <a:noFill/>
          <a:ln w="381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AU"/>
          </a:p>
        </p:txBody>
      </p:sp>
      <p:sp>
        <p:nvSpPr>
          <p:cNvPr id="11271" name="Line 11"/>
          <p:cNvSpPr>
            <a:spLocks noChangeShapeType="1"/>
          </p:cNvSpPr>
          <p:nvPr/>
        </p:nvSpPr>
        <p:spPr bwMode="auto">
          <a:xfrm flipH="1" flipV="1">
            <a:off x="5611813" y="4221163"/>
            <a:ext cx="1263650" cy="0"/>
          </a:xfrm>
          <a:prstGeom prst="line">
            <a:avLst/>
          </a:prstGeom>
          <a:noFill/>
          <a:ln w="381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AU"/>
          </a:p>
        </p:txBody>
      </p:sp>
      <p:sp>
        <p:nvSpPr>
          <p:cNvPr id="11272" name="Line 11"/>
          <p:cNvSpPr>
            <a:spLocks noChangeShapeType="1"/>
          </p:cNvSpPr>
          <p:nvPr/>
        </p:nvSpPr>
        <p:spPr bwMode="auto">
          <a:xfrm flipV="1">
            <a:off x="3275013" y="3084513"/>
            <a:ext cx="0" cy="2432050"/>
          </a:xfrm>
          <a:prstGeom prst="line">
            <a:avLst/>
          </a:prstGeom>
          <a:noFill/>
          <a:ln w="381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AU"/>
          </a:p>
        </p:txBody>
      </p:sp>
      <p:sp>
        <p:nvSpPr>
          <p:cNvPr id="11273" name="Text Box 8"/>
          <p:cNvSpPr txBox="1">
            <a:spLocks noChangeArrowheads="1"/>
          </p:cNvSpPr>
          <p:nvPr/>
        </p:nvSpPr>
        <p:spPr bwMode="auto">
          <a:xfrm>
            <a:off x="7092950" y="3897313"/>
            <a:ext cx="1511300" cy="6477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rgbClr val="393C71"/>
              </a:buClr>
              <a:buChar char="•"/>
              <a:defRPr sz="2800">
                <a:solidFill>
                  <a:schemeClr val="bg2"/>
                </a:solidFill>
                <a:latin typeface="Arial" charset="0"/>
              </a:defRPr>
            </a:lvl1pPr>
            <a:lvl2pPr marL="742950" indent="-285750" eaLnBrk="0" hangingPunct="0">
              <a:spcBef>
                <a:spcPct val="20000"/>
              </a:spcBef>
              <a:buChar char="–"/>
              <a:defRPr sz="2400">
                <a:solidFill>
                  <a:schemeClr val="bg2"/>
                </a:solidFill>
                <a:latin typeface="Arial" charset="0"/>
              </a:defRPr>
            </a:lvl2pPr>
            <a:lvl3pPr marL="1143000" indent="-228600" eaLnBrk="0" hangingPunct="0">
              <a:spcBef>
                <a:spcPct val="20000"/>
              </a:spcBef>
              <a:buChar char="•"/>
              <a:defRPr sz="2400">
                <a:solidFill>
                  <a:schemeClr val="bg2"/>
                </a:solidFill>
                <a:latin typeface="Arial" charset="0"/>
              </a:defRPr>
            </a:lvl3pPr>
            <a:lvl4pPr marL="1600200" indent="-228600" eaLnBrk="0" hangingPunct="0">
              <a:spcBef>
                <a:spcPct val="20000"/>
              </a:spcBef>
              <a:buChar char="–"/>
              <a:defRPr sz="2000">
                <a:solidFill>
                  <a:schemeClr val="bg2"/>
                </a:solidFill>
                <a:latin typeface="Arial" charset="0"/>
              </a:defRPr>
            </a:lvl4pPr>
            <a:lvl5pPr marL="2057400" indent="-228600" eaLnBrk="0" hangingPunct="0">
              <a:spcBef>
                <a:spcPct val="20000"/>
              </a:spcBef>
              <a:buChar char="»"/>
              <a:defRPr sz="2000">
                <a:solidFill>
                  <a:schemeClr val="bg2"/>
                </a:solidFill>
                <a:latin typeface="Arial" charset="0"/>
              </a:defRPr>
            </a:lvl5pPr>
            <a:lvl6pPr marL="2514600" indent="-228600" eaLnBrk="0" fontAlgn="base" hangingPunct="0">
              <a:spcBef>
                <a:spcPct val="20000"/>
              </a:spcBef>
              <a:spcAft>
                <a:spcPct val="0"/>
              </a:spcAft>
              <a:buChar char="»"/>
              <a:defRPr sz="2000">
                <a:solidFill>
                  <a:schemeClr val="bg2"/>
                </a:solidFill>
                <a:latin typeface="Arial" charset="0"/>
              </a:defRPr>
            </a:lvl6pPr>
            <a:lvl7pPr marL="2971800" indent="-228600" eaLnBrk="0" fontAlgn="base" hangingPunct="0">
              <a:spcBef>
                <a:spcPct val="20000"/>
              </a:spcBef>
              <a:spcAft>
                <a:spcPct val="0"/>
              </a:spcAft>
              <a:buChar char="»"/>
              <a:defRPr sz="2000">
                <a:solidFill>
                  <a:schemeClr val="bg2"/>
                </a:solidFill>
                <a:latin typeface="Arial" charset="0"/>
              </a:defRPr>
            </a:lvl7pPr>
            <a:lvl8pPr marL="3429000" indent="-228600" eaLnBrk="0" fontAlgn="base" hangingPunct="0">
              <a:spcBef>
                <a:spcPct val="20000"/>
              </a:spcBef>
              <a:spcAft>
                <a:spcPct val="0"/>
              </a:spcAft>
              <a:buChar char="»"/>
              <a:defRPr sz="2000">
                <a:solidFill>
                  <a:schemeClr val="bg2"/>
                </a:solidFill>
                <a:latin typeface="Arial" charset="0"/>
              </a:defRPr>
            </a:lvl8pPr>
            <a:lvl9pPr marL="3886200" indent="-228600" eaLnBrk="0" fontAlgn="base" hangingPunct="0">
              <a:spcBef>
                <a:spcPct val="20000"/>
              </a:spcBef>
              <a:spcAft>
                <a:spcPct val="0"/>
              </a:spcAft>
              <a:buChar char="»"/>
              <a:defRPr sz="2000">
                <a:solidFill>
                  <a:schemeClr val="bg2"/>
                </a:solidFill>
                <a:latin typeface="Arial" charset="0"/>
              </a:defRPr>
            </a:lvl9pPr>
          </a:lstStyle>
          <a:p>
            <a:pPr algn="ctr">
              <a:spcBef>
                <a:spcPct val="50000"/>
              </a:spcBef>
              <a:buClrTx/>
              <a:buFontTx/>
              <a:buNone/>
            </a:pPr>
            <a:r>
              <a:rPr lang="en-US" altLang="en-US" sz="1800">
                <a:solidFill>
                  <a:schemeClr val="tx1"/>
                </a:solidFill>
              </a:rPr>
              <a:t>Boom microphone</a:t>
            </a:r>
            <a:endParaRPr lang="en-AU" altLang="en-US" sz="1800">
              <a:solidFill>
                <a:schemeClr val="tx1"/>
              </a:solidFill>
            </a:endParaRPr>
          </a:p>
        </p:txBody>
      </p:sp>
      <p:sp>
        <p:nvSpPr>
          <p:cNvPr id="11274" name="Text Box 8"/>
          <p:cNvSpPr txBox="1">
            <a:spLocks noChangeArrowheads="1"/>
          </p:cNvSpPr>
          <p:nvPr/>
        </p:nvSpPr>
        <p:spPr bwMode="auto">
          <a:xfrm>
            <a:off x="7092950" y="2962275"/>
            <a:ext cx="1511300" cy="6461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rgbClr val="393C71"/>
              </a:buClr>
              <a:buChar char="•"/>
              <a:defRPr sz="2800">
                <a:solidFill>
                  <a:schemeClr val="bg2"/>
                </a:solidFill>
                <a:latin typeface="Arial" charset="0"/>
              </a:defRPr>
            </a:lvl1pPr>
            <a:lvl2pPr marL="742950" indent="-285750" eaLnBrk="0" hangingPunct="0">
              <a:spcBef>
                <a:spcPct val="20000"/>
              </a:spcBef>
              <a:buChar char="–"/>
              <a:defRPr sz="2400">
                <a:solidFill>
                  <a:schemeClr val="bg2"/>
                </a:solidFill>
                <a:latin typeface="Arial" charset="0"/>
              </a:defRPr>
            </a:lvl2pPr>
            <a:lvl3pPr marL="1143000" indent="-228600" eaLnBrk="0" hangingPunct="0">
              <a:spcBef>
                <a:spcPct val="20000"/>
              </a:spcBef>
              <a:buChar char="•"/>
              <a:defRPr sz="2400">
                <a:solidFill>
                  <a:schemeClr val="bg2"/>
                </a:solidFill>
                <a:latin typeface="Arial" charset="0"/>
              </a:defRPr>
            </a:lvl3pPr>
            <a:lvl4pPr marL="1600200" indent="-228600" eaLnBrk="0" hangingPunct="0">
              <a:spcBef>
                <a:spcPct val="20000"/>
              </a:spcBef>
              <a:buChar char="–"/>
              <a:defRPr sz="2000">
                <a:solidFill>
                  <a:schemeClr val="bg2"/>
                </a:solidFill>
                <a:latin typeface="Arial" charset="0"/>
              </a:defRPr>
            </a:lvl4pPr>
            <a:lvl5pPr marL="2057400" indent="-228600" eaLnBrk="0" hangingPunct="0">
              <a:spcBef>
                <a:spcPct val="20000"/>
              </a:spcBef>
              <a:buChar char="»"/>
              <a:defRPr sz="2000">
                <a:solidFill>
                  <a:schemeClr val="bg2"/>
                </a:solidFill>
                <a:latin typeface="Arial" charset="0"/>
              </a:defRPr>
            </a:lvl5pPr>
            <a:lvl6pPr marL="2514600" indent="-228600" eaLnBrk="0" fontAlgn="base" hangingPunct="0">
              <a:spcBef>
                <a:spcPct val="20000"/>
              </a:spcBef>
              <a:spcAft>
                <a:spcPct val="0"/>
              </a:spcAft>
              <a:buChar char="»"/>
              <a:defRPr sz="2000">
                <a:solidFill>
                  <a:schemeClr val="bg2"/>
                </a:solidFill>
                <a:latin typeface="Arial" charset="0"/>
              </a:defRPr>
            </a:lvl6pPr>
            <a:lvl7pPr marL="2971800" indent="-228600" eaLnBrk="0" fontAlgn="base" hangingPunct="0">
              <a:spcBef>
                <a:spcPct val="20000"/>
              </a:spcBef>
              <a:spcAft>
                <a:spcPct val="0"/>
              </a:spcAft>
              <a:buChar char="»"/>
              <a:defRPr sz="2000">
                <a:solidFill>
                  <a:schemeClr val="bg2"/>
                </a:solidFill>
                <a:latin typeface="Arial" charset="0"/>
              </a:defRPr>
            </a:lvl7pPr>
            <a:lvl8pPr marL="3429000" indent="-228600" eaLnBrk="0" fontAlgn="base" hangingPunct="0">
              <a:spcBef>
                <a:spcPct val="20000"/>
              </a:spcBef>
              <a:spcAft>
                <a:spcPct val="0"/>
              </a:spcAft>
              <a:buChar char="»"/>
              <a:defRPr sz="2000">
                <a:solidFill>
                  <a:schemeClr val="bg2"/>
                </a:solidFill>
                <a:latin typeface="Arial" charset="0"/>
              </a:defRPr>
            </a:lvl8pPr>
            <a:lvl9pPr marL="3886200" indent="-228600" eaLnBrk="0" fontAlgn="base" hangingPunct="0">
              <a:spcBef>
                <a:spcPct val="20000"/>
              </a:spcBef>
              <a:spcAft>
                <a:spcPct val="0"/>
              </a:spcAft>
              <a:buChar char="»"/>
              <a:defRPr sz="2000">
                <a:solidFill>
                  <a:schemeClr val="bg2"/>
                </a:solidFill>
                <a:latin typeface="Arial" charset="0"/>
              </a:defRPr>
            </a:lvl9pPr>
          </a:lstStyle>
          <a:p>
            <a:pPr algn="ctr">
              <a:spcBef>
                <a:spcPct val="50000"/>
              </a:spcBef>
              <a:buClrTx/>
              <a:buFontTx/>
              <a:buNone/>
            </a:pPr>
            <a:r>
              <a:rPr lang="en-US" altLang="en-US" sz="1800">
                <a:solidFill>
                  <a:schemeClr val="tx1"/>
                </a:solidFill>
              </a:rPr>
              <a:t>Radio connector</a:t>
            </a:r>
            <a:endParaRPr lang="en-AU" altLang="en-US" sz="1800">
              <a:solidFill>
                <a:schemeClr val="tx1"/>
              </a:solidFill>
            </a:endParaRPr>
          </a:p>
        </p:txBody>
      </p:sp>
      <p:sp>
        <p:nvSpPr>
          <p:cNvPr id="11275" name="Text Box 8"/>
          <p:cNvSpPr txBox="1">
            <a:spLocks noChangeArrowheads="1"/>
          </p:cNvSpPr>
          <p:nvPr/>
        </p:nvSpPr>
        <p:spPr bwMode="auto">
          <a:xfrm>
            <a:off x="1854200" y="5667375"/>
            <a:ext cx="2841625" cy="6461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rgbClr val="393C71"/>
              </a:buClr>
              <a:buChar char="•"/>
              <a:defRPr sz="2800">
                <a:solidFill>
                  <a:schemeClr val="bg2"/>
                </a:solidFill>
                <a:latin typeface="Arial" charset="0"/>
              </a:defRPr>
            </a:lvl1pPr>
            <a:lvl2pPr marL="742950" indent="-285750" eaLnBrk="0" hangingPunct="0">
              <a:spcBef>
                <a:spcPct val="20000"/>
              </a:spcBef>
              <a:buChar char="–"/>
              <a:defRPr sz="2400">
                <a:solidFill>
                  <a:schemeClr val="bg2"/>
                </a:solidFill>
                <a:latin typeface="Arial" charset="0"/>
              </a:defRPr>
            </a:lvl2pPr>
            <a:lvl3pPr marL="1143000" indent="-228600" eaLnBrk="0" hangingPunct="0">
              <a:spcBef>
                <a:spcPct val="20000"/>
              </a:spcBef>
              <a:buChar char="•"/>
              <a:defRPr sz="2400">
                <a:solidFill>
                  <a:schemeClr val="bg2"/>
                </a:solidFill>
                <a:latin typeface="Arial" charset="0"/>
              </a:defRPr>
            </a:lvl3pPr>
            <a:lvl4pPr marL="1600200" indent="-228600" eaLnBrk="0" hangingPunct="0">
              <a:spcBef>
                <a:spcPct val="20000"/>
              </a:spcBef>
              <a:buChar char="–"/>
              <a:defRPr sz="2000">
                <a:solidFill>
                  <a:schemeClr val="bg2"/>
                </a:solidFill>
                <a:latin typeface="Arial" charset="0"/>
              </a:defRPr>
            </a:lvl4pPr>
            <a:lvl5pPr marL="2057400" indent="-228600" eaLnBrk="0" hangingPunct="0">
              <a:spcBef>
                <a:spcPct val="20000"/>
              </a:spcBef>
              <a:buChar char="»"/>
              <a:defRPr sz="2000">
                <a:solidFill>
                  <a:schemeClr val="bg2"/>
                </a:solidFill>
                <a:latin typeface="Arial" charset="0"/>
              </a:defRPr>
            </a:lvl5pPr>
            <a:lvl6pPr marL="2514600" indent="-228600" eaLnBrk="0" fontAlgn="base" hangingPunct="0">
              <a:spcBef>
                <a:spcPct val="20000"/>
              </a:spcBef>
              <a:spcAft>
                <a:spcPct val="0"/>
              </a:spcAft>
              <a:buChar char="»"/>
              <a:defRPr sz="2000">
                <a:solidFill>
                  <a:schemeClr val="bg2"/>
                </a:solidFill>
                <a:latin typeface="Arial" charset="0"/>
              </a:defRPr>
            </a:lvl6pPr>
            <a:lvl7pPr marL="2971800" indent="-228600" eaLnBrk="0" fontAlgn="base" hangingPunct="0">
              <a:spcBef>
                <a:spcPct val="20000"/>
              </a:spcBef>
              <a:spcAft>
                <a:spcPct val="0"/>
              </a:spcAft>
              <a:buChar char="»"/>
              <a:defRPr sz="2000">
                <a:solidFill>
                  <a:schemeClr val="bg2"/>
                </a:solidFill>
                <a:latin typeface="Arial" charset="0"/>
              </a:defRPr>
            </a:lvl7pPr>
            <a:lvl8pPr marL="3429000" indent="-228600" eaLnBrk="0" fontAlgn="base" hangingPunct="0">
              <a:spcBef>
                <a:spcPct val="20000"/>
              </a:spcBef>
              <a:spcAft>
                <a:spcPct val="0"/>
              </a:spcAft>
              <a:buChar char="»"/>
              <a:defRPr sz="2000">
                <a:solidFill>
                  <a:schemeClr val="bg2"/>
                </a:solidFill>
                <a:latin typeface="Arial" charset="0"/>
              </a:defRPr>
            </a:lvl8pPr>
            <a:lvl9pPr marL="3886200" indent="-228600" eaLnBrk="0" fontAlgn="base" hangingPunct="0">
              <a:spcBef>
                <a:spcPct val="20000"/>
              </a:spcBef>
              <a:spcAft>
                <a:spcPct val="0"/>
              </a:spcAft>
              <a:buChar char="»"/>
              <a:defRPr sz="2000">
                <a:solidFill>
                  <a:schemeClr val="bg2"/>
                </a:solidFill>
                <a:latin typeface="Arial" charset="0"/>
              </a:defRPr>
            </a:lvl9pPr>
          </a:lstStyle>
          <a:p>
            <a:pPr algn="ctr">
              <a:spcBef>
                <a:spcPct val="50000"/>
              </a:spcBef>
              <a:buClrTx/>
              <a:buFontTx/>
              <a:buNone/>
            </a:pPr>
            <a:r>
              <a:rPr lang="en-US" altLang="en-US" sz="1800">
                <a:solidFill>
                  <a:schemeClr val="tx1"/>
                </a:solidFill>
              </a:rPr>
              <a:t>Head piece with temple transducers</a:t>
            </a:r>
            <a:endParaRPr lang="en-AU" altLang="en-US" sz="1800">
              <a:solidFill>
                <a:schemeClr val="tx1"/>
              </a:solidFill>
            </a:endParaRPr>
          </a:p>
        </p:txBody>
      </p:sp>
    </p:spTree>
    <p:extLst>
      <p:ext uri="{BB962C8B-B14F-4D97-AF65-F5344CB8AC3E}">
        <p14:creationId xmlns:p14="http://schemas.microsoft.com/office/powerpoint/2010/main" val="413264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AU" altLang="en-US" sz="2800" smtClean="0">
                <a:solidFill>
                  <a:schemeClr val="tx1"/>
                </a:solidFill>
              </a:rPr>
              <a:t>Attach PTT to the radio</a:t>
            </a:r>
          </a:p>
        </p:txBody>
      </p:sp>
      <p:pic>
        <p:nvPicPr>
          <p:cNvPr id="12291" name="Picture 2" descr="F:\DCIM\100OLYMP\P101003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411288"/>
            <a:ext cx="2201862" cy="299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 Box 8"/>
          <p:cNvSpPr txBox="1">
            <a:spLocks noChangeArrowheads="1"/>
          </p:cNvSpPr>
          <p:nvPr/>
        </p:nvSpPr>
        <p:spPr bwMode="auto">
          <a:xfrm>
            <a:off x="900113" y="4652963"/>
            <a:ext cx="1511300" cy="9239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rgbClr val="393C71"/>
              </a:buClr>
              <a:buChar char="•"/>
              <a:defRPr sz="2800">
                <a:solidFill>
                  <a:schemeClr val="bg2"/>
                </a:solidFill>
                <a:latin typeface="Arial" charset="0"/>
              </a:defRPr>
            </a:lvl1pPr>
            <a:lvl2pPr marL="742950" indent="-285750" eaLnBrk="0" hangingPunct="0">
              <a:spcBef>
                <a:spcPct val="20000"/>
              </a:spcBef>
              <a:buChar char="–"/>
              <a:defRPr sz="2400">
                <a:solidFill>
                  <a:schemeClr val="bg2"/>
                </a:solidFill>
                <a:latin typeface="Arial" charset="0"/>
              </a:defRPr>
            </a:lvl2pPr>
            <a:lvl3pPr marL="1143000" indent="-228600" eaLnBrk="0" hangingPunct="0">
              <a:spcBef>
                <a:spcPct val="20000"/>
              </a:spcBef>
              <a:buChar char="•"/>
              <a:defRPr sz="2400">
                <a:solidFill>
                  <a:schemeClr val="bg2"/>
                </a:solidFill>
                <a:latin typeface="Arial" charset="0"/>
              </a:defRPr>
            </a:lvl3pPr>
            <a:lvl4pPr marL="1600200" indent="-228600" eaLnBrk="0" hangingPunct="0">
              <a:spcBef>
                <a:spcPct val="20000"/>
              </a:spcBef>
              <a:buChar char="–"/>
              <a:defRPr sz="2000">
                <a:solidFill>
                  <a:schemeClr val="bg2"/>
                </a:solidFill>
                <a:latin typeface="Arial" charset="0"/>
              </a:defRPr>
            </a:lvl4pPr>
            <a:lvl5pPr marL="2057400" indent="-228600" eaLnBrk="0" hangingPunct="0">
              <a:spcBef>
                <a:spcPct val="20000"/>
              </a:spcBef>
              <a:buChar char="»"/>
              <a:defRPr sz="2000">
                <a:solidFill>
                  <a:schemeClr val="bg2"/>
                </a:solidFill>
                <a:latin typeface="Arial" charset="0"/>
              </a:defRPr>
            </a:lvl5pPr>
            <a:lvl6pPr marL="2514600" indent="-228600" eaLnBrk="0" fontAlgn="base" hangingPunct="0">
              <a:spcBef>
                <a:spcPct val="20000"/>
              </a:spcBef>
              <a:spcAft>
                <a:spcPct val="0"/>
              </a:spcAft>
              <a:buChar char="»"/>
              <a:defRPr sz="2000">
                <a:solidFill>
                  <a:schemeClr val="bg2"/>
                </a:solidFill>
                <a:latin typeface="Arial" charset="0"/>
              </a:defRPr>
            </a:lvl6pPr>
            <a:lvl7pPr marL="2971800" indent="-228600" eaLnBrk="0" fontAlgn="base" hangingPunct="0">
              <a:spcBef>
                <a:spcPct val="20000"/>
              </a:spcBef>
              <a:spcAft>
                <a:spcPct val="0"/>
              </a:spcAft>
              <a:buChar char="»"/>
              <a:defRPr sz="2000">
                <a:solidFill>
                  <a:schemeClr val="bg2"/>
                </a:solidFill>
                <a:latin typeface="Arial" charset="0"/>
              </a:defRPr>
            </a:lvl7pPr>
            <a:lvl8pPr marL="3429000" indent="-228600" eaLnBrk="0" fontAlgn="base" hangingPunct="0">
              <a:spcBef>
                <a:spcPct val="20000"/>
              </a:spcBef>
              <a:spcAft>
                <a:spcPct val="0"/>
              </a:spcAft>
              <a:buChar char="»"/>
              <a:defRPr sz="2000">
                <a:solidFill>
                  <a:schemeClr val="bg2"/>
                </a:solidFill>
                <a:latin typeface="Arial" charset="0"/>
              </a:defRPr>
            </a:lvl8pPr>
            <a:lvl9pPr marL="3886200" indent="-228600" eaLnBrk="0" fontAlgn="base" hangingPunct="0">
              <a:spcBef>
                <a:spcPct val="20000"/>
              </a:spcBef>
              <a:spcAft>
                <a:spcPct val="0"/>
              </a:spcAft>
              <a:buChar char="»"/>
              <a:defRPr sz="2000">
                <a:solidFill>
                  <a:schemeClr val="bg2"/>
                </a:solidFill>
                <a:latin typeface="Arial" charset="0"/>
              </a:defRPr>
            </a:lvl9pPr>
          </a:lstStyle>
          <a:p>
            <a:pPr algn="ctr">
              <a:spcBef>
                <a:spcPct val="50000"/>
              </a:spcBef>
              <a:buClrTx/>
              <a:buFontTx/>
              <a:buNone/>
            </a:pPr>
            <a:r>
              <a:rPr lang="en-US" altLang="en-US" sz="1800">
                <a:solidFill>
                  <a:schemeClr val="tx1"/>
                </a:solidFill>
              </a:rPr>
              <a:t>Radio with port cover removed</a:t>
            </a:r>
            <a:endParaRPr lang="en-AU" altLang="en-US" sz="1800">
              <a:solidFill>
                <a:schemeClr val="tx1"/>
              </a:solidFill>
            </a:endParaRPr>
          </a:p>
        </p:txBody>
      </p:sp>
      <p:pic>
        <p:nvPicPr>
          <p:cNvPr id="12293" name="Picture 4" descr="F:\DCIM\100OLYMP\P1010056.JPG"/>
          <p:cNvPicPr>
            <a:picLocks noChangeAspect="1" noChangeArrowheads="1"/>
          </p:cNvPicPr>
          <p:nvPr/>
        </p:nvPicPr>
        <p:blipFill>
          <a:blip r:embed="rId4">
            <a:extLst>
              <a:ext uri="{28A0092B-C50C-407E-A947-70E740481C1C}">
                <a14:useLocalDpi xmlns:a14="http://schemas.microsoft.com/office/drawing/2010/main" val="0"/>
              </a:ext>
            </a:extLst>
          </a:blip>
          <a:srcRect l="22546" r="27689"/>
          <a:stretch>
            <a:fillRect/>
          </a:stretch>
        </p:blipFill>
        <p:spPr bwMode="auto">
          <a:xfrm>
            <a:off x="3851275" y="1760538"/>
            <a:ext cx="2227263" cy="335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Line 11"/>
          <p:cNvSpPr>
            <a:spLocks noChangeShapeType="1"/>
          </p:cNvSpPr>
          <p:nvPr/>
        </p:nvSpPr>
        <p:spPr bwMode="auto">
          <a:xfrm flipH="1">
            <a:off x="6300788" y="2133600"/>
            <a:ext cx="0" cy="863600"/>
          </a:xfrm>
          <a:prstGeom prst="line">
            <a:avLst/>
          </a:prstGeom>
          <a:noFill/>
          <a:ln w="381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AU"/>
          </a:p>
        </p:txBody>
      </p:sp>
      <p:sp>
        <p:nvSpPr>
          <p:cNvPr id="12295" name="Line 11"/>
          <p:cNvSpPr>
            <a:spLocks noChangeShapeType="1"/>
          </p:cNvSpPr>
          <p:nvPr/>
        </p:nvSpPr>
        <p:spPr bwMode="auto">
          <a:xfrm flipH="1">
            <a:off x="5803900" y="3990975"/>
            <a:ext cx="712788" cy="0"/>
          </a:xfrm>
          <a:prstGeom prst="line">
            <a:avLst/>
          </a:prstGeom>
          <a:noFill/>
          <a:ln w="381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AU"/>
          </a:p>
        </p:txBody>
      </p:sp>
      <p:sp>
        <p:nvSpPr>
          <p:cNvPr id="12296" name="Text Box 8"/>
          <p:cNvSpPr txBox="1">
            <a:spLocks noChangeArrowheads="1"/>
          </p:cNvSpPr>
          <p:nvPr/>
        </p:nvSpPr>
        <p:spPr bwMode="auto">
          <a:xfrm>
            <a:off x="6624638" y="3530600"/>
            <a:ext cx="1511300" cy="92233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rgbClr val="393C71"/>
              </a:buClr>
              <a:buChar char="•"/>
              <a:defRPr sz="2800">
                <a:solidFill>
                  <a:schemeClr val="bg2"/>
                </a:solidFill>
                <a:latin typeface="Arial" charset="0"/>
              </a:defRPr>
            </a:lvl1pPr>
            <a:lvl2pPr marL="742950" indent="-285750" eaLnBrk="0" hangingPunct="0">
              <a:spcBef>
                <a:spcPct val="20000"/>
              </a:spcBef>
              <a:buChar char="–"/>
              <a:defRPr sz="2400">
                <a:solidFill>
                  <a:schemeClr val="bg2"/>
                </a:solidFill>
                <a:latin typeface="Arial" charset="0"/>
              </a:defRPr>
            </a:lvl2pPr>
            <a:lvl3pPr marL="1143000" indent="-228600" eaLnBrk="0" hangingPunct="0">
              <a:spcBef>
                <a:spcPct val="20000"/>
              </a:spcBef>
              <a:buChar char="•"/>
              <a:defRPr sz="2400">
                <a:solidFill>
                  <a:schemeClr val="bg2"/>
                </a:solidFill>
                <a:latin typeface="Arial" charset="0"/>
              </a:defRPr>
            </a:lvl3pPr>
            <a:lvl4pPr marL="1600200" indent="-228600" eaLnBrk="0" hangingPunct="0">
              <a:spcBef>
                <a:spcPct val="20000"/>
              </a:spcBef>
              <a:buChar char="–"/>
              <a:defRPr sz="2000">
                <a:solidFill>
                  <a:schemeClr val="bg2"/>
                </a:solidFill>
                <a:latin typeface="Arial" charset="0"/>
              </a:defRPr>
            </a:lvl4pPr>
            <a:lvl5pPr marL="2057400" indent="-228600" eaLnBrk="0" hangingPunct="0">
              <a:spcBef>
                <a:spcPct val="20000"/>
              </a:spcBef>
              <a:buChar char="»"/>
              <a:defRPr sz="2000">
                <a:solidFill>
                  <a:schemeClr val="bg2"/>
                </a:solidFill>
                <a:latin typeface="Arial" charset="0"/>
              </a:defRPr>
            </a:lvl5pPr>
            <a:lvl6pPr marL="2514600" indent="-228600" eaLnBrk="0" fontAlgn="base" hangingPunct="0">
              <a:spcBef>
                <a:spcPct val="20000"/>
              </a:spcBef>
              <a:spcAft>
                <a:spcPct val="0"/>
              </a:spcAft>
              <a:buChar char="»"/>
              <a:defRPr sz="2000">
                <a:solidFill>
                  <a:schemeClr val="bg2"/>
                </a:solidFill>
                <a:latin typeface="Arial" charset="0"/>
              </a:defRPr>
            </a:lvl6pPr>
            <a:lvl7pPr marL="2971800" indent="-228600" eaLnBrk="0" fontAlgn="base" hangingPunct="0">
              <a:spcBef>
                <a:spcPct val="20000"/>
              </a:spcBef>
              <a:spcAft>
                <a:spcPct val="0"/>
              </a:spcAft>
              <a:buChar char="»"/>
              <a:defRPr sz="2000">
                <a:solidFill>
                  <a:schemeClr val="bg2"/>
                </a:solidFill>
                <a:latin typeface="Arial" charset="0"/>
              </a:defRPr>
            </a:lvl7pPr>
            <a:lvl8pPr marL="3429000" indent="-228600" eaLnBrk="0" fontAlgn="base" hangingPunct="0">
              <a:spcBef>
                <a:spcPct val="20000"/>
              </a:spcBef>
              <a:spcAft>
                <a:spcPct val="0"/>
              </a:spcAft>
              <a:buChar char="»"/>
              <a:defRPr sz="2000">
                <a:solidFill>
                  <a:schemeClr val="bg2"/>
                </a:solidFill>
                <a:latin typeface="Arial" charset="0"/>
              </a:defRPr>
            </a:lvl8pPr>
            <a:lvl9pPr marL="3886200" indent="-228600" eaLnBrk="0" fontAlgn="base" hangingPunct="0">
              <a:spcBef>
                <a:spcPct val="20000"/>
              </a:spcBef>
              <a:spcAft>
                <a:spcPct val="0"/>
              </a:spcAft>
              <a:buChar char="»"/>
              <a:defRPr sz="2000">
                <a:solidFill>
                  <a:schemeClr val="bg2"/>
                </a:solidFill>
                <a:latin typeface="Arial" charset="0"/>
              </a:defRPr>
            </a:lvl9pPr>
          </a:lstStyle>
          <a:p>
            <a:pPr algn="ctr">
              <a:spcBef>
                <a:spcPct val="0"/>
              </a:spcBef>
              <a:buClrTx/>
              <a:buFontTx/>
              <a:buNone/>
            </a:pPr>
            <a:r>
              <a:rPr lang="en-US" altLang="en-US" sz="1800">
                <a:solidFill>
                  <a:schemeClr val="tx1"/>
                </a:solidFill>
              </a:rPr>
              <a:t>2</a:t>
            </a:r>
          </a:p>
          <a:p>
            <a:pPr algn="ctr">
              <a:spcBef>
                <a:spcPct val="0"/>
              </a:spcBef>
              <a:buClrTx/>
              <a:buFontTx/>
              <a:buNone/>
            </a:pPr>
            <a:r>
              <a:rPr lang="en-US" altLang="en-US" sz="1800">
                <a:solidFill>
                  <a:schemeClr val="tx1"/>
                </a:solidFill>
              </a:rPr>
              <a:t>Screw in connector</a:t>
            </a:r>
            <a:endParaRPr lang="en-AU" altLang="en-US" sz="1800">
              <a:solidFill>
                <a:schemeClr val="tx1"/>
              </a:solidFill>
            </a:endParaRPr>
          </a:p>
        </p:txBody>
      </p:sp>
      <p:sp>
        <p:nvSpPr>
          <p:cNvPr id="12297" name="Text Box 8"/>
          <p:cNvSpPr txBox="1">
            <a:spLocks noChangeArrowheads="1"/>
          </p:cNvSpPr>
          <p:nvPr/>
        </p:nvSpPr>
        <p:spPr bwMode="auto">
          <a:xfrm>
            <a:off x="6642100" y="1760538"/>
            <a:ext cx="1511300" cy="14763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rgbClr val="393C71"/>
              </a:buClr>
              <a:buChar char="•"/>
              <a:defRPr sz="2800">
                <a:solidFill>
                  <a:schemeClr val="bg2"/>
                </a:solidFill>
                <a:latin typeface="Arial" charset="0"/>
              </a:defRPr>
            </a:lvl1pPr>
            <a:lvl2pPr marL="742950" indent="-285750" eaLnBrk="0" hangingPunct="0">
              <a:spcBef>
                <a:spcPct val="20000"/>
              </a:spcBef>
              <a:buChar char="–"/>
              <a:defRPr sz="2400">
                <a:solidFill>
                  <a:schemeClr val="bg2"/>
                </a:solidFill>
                <a:latin typeface="Arial" charset="0"/>
              </a:defRPr>
            </a:lvl2pPr>
            <a:lvl3pPr marL="1143000" indent="-228600" eaLnBrk="0" hangingPunct="0">
              <a:spcBef>
                <a:spcPct val="20000"/>
              </a:spcBef>
              <a:buChar char="•"/>
              <a:defRPr sz="2400">
                <a:solidFill>
                  <a:schemeClr val="bg2"/>
                </a:solidFill>
                <a:latin typeface="Arial" charset="0"/>
              </a:defRPr>
            </a:lvl3pPr>
            <a:lvl4pPr marL="1600200" indent="-228600" eaLnBrk="0" hangingPunct="0">
              <a:spcBef>
                <a:spcPct val="20000"/>
              </a:spcBef>
              <a:buChar char="–"/>
              <a:defRPr sz="2000">
                <a:solidFill>
                  <a:schemeClr val="bg2"/>
                </a:solidFill>
                <a:latin typeface="Arial" charset="0"/>
              </a:defRPr>
            </a:lvl4pPr>
            <a:lvl5pPr marL="2057400" indent="-228600" eaLnBrk="0" hangingPunct="0">
              <a:spcBef>
                <a:spcPct val="20000"/>
              </a:spcBef>
              <a:buChar char="»"/>
              <a:defRPr sz="2000">
                <a:solidFill>
                  <a:schemeClr val="bg2"/>
                </a:solidFill>
                <a:latin typeface="Arial" charset="0"/>
              </a:defRPr>
            </a:lvl5pPr>
            <a:lvl6pPr marL="2514600" indent="-228600" eaLnBrk="0" fontAlgn="base" hangingPunct="0">
              <a:spcBef>
                <a:spcPct val="20000"/>
              </a:spcBef>
              <a:spcAft>
                <a:spcPct val="0"/>
              </a:spcAft>
              <a:buChar char="»"/>
              <a:defRPr sz="2000">
                <a:solidFill>
                  <a:schemeClr val="bg2"/>
                </a:solidFill>
                <a:latin typeface="Arial" charset="0"/>
              </a:defRPr>
            </a:lvl6pPr>
            <a:lvl7pPr marL="2971800" indent="-228600" eaLnBrk="0" fontAlgn="base" hangingPunct="0">
              <a:spcBef>
                <a:spcPct val="20000"/>
              </a:spcBef>
              <a:spcAft>
                <a:spcPct val="0"/>
              </a:spcAft>
              <a:buChar char="»"/>
              <a:defRPr sz="2000">
                <a:solidFill>
                  <a:schemeClr val="bg2"/>
                </a:solidFill>
                <a:latin typeface="Arial" charset="0"/>
              </a:defRPr>
            </a:lvl7pPr>
            <a:lvl8pPr marL="3429000" indent="-228600" eaLnBrk="0" fontAlgn="base" hangingPunct="0">
              <a:spcBef>
                <a:spcPct val="20000"/>
              </a:spcBef>
              <a:spcAft>
                <a:spcPct val="0"/>
              </a:spcAft>
              <a:buChar char="»"/>
              <a:defRPr sz="2000">
                <a:solidFill>
                  <a:schemeClr val="bg2"/>
                </a:solidFill>
                <a:latin typeface="Arial" charset="0"/>
              </a:defRPr>
            </a:lvl8pPr>
            <a:lvl9pPr marL="3886200" indent="-228600" eaLnBrk="0" fontAlgn="base" hangingPunct="0">
              <a:spcBef>
                <a:spcPct val="20000"/>
              </a:spcBef>
              <a:spcAft>
                <a:spcPct val="0"/>
              </a:spcAft>
              <a:buChar char="»"/>
              <a:defRPr sz="2000">
                <a:solidFill>
                  <a:schemeClr val="bg2"/>
                </a:solidFill>
                <a:latin typeface="Arial" charset="0"/>
              </a:defRPr>
            </a:lvl9pPr>
          </a:lstStyle>
          <a:p>
            <a:pPr algn="ctr">
              <a:spcBef>
                <a:spcPct val="0"/>
              </a:spcBef>
              <a:buClrTx/>
              <a:buFontTx/>
              <a:buNone/>
            </a:pPr>
            <a:r>
              <a:rPr lang="en-US" altLang="en-US" sz="1800">
                <a:solidFill>
                  <a:schemeClr val="tx1"/>
                </a:solidFill>
              </a:rPr>
              <a:t>1</a:t>
            </a:r>
          </a:p>
          <a:p>
            <a:pPr algn="ctr">
              <a:spcBef>
                <a:spcPct val="0"/>
              </a:spcBef>
              <a:buClrTx/>
              <a:buFontTx/>
              <a:buNone/>
            </a:pPr>
            <a:r>
              <a:rPr lang="en-US" altLang="en-US" sz="1800">
                <a:solidFill>
                  <a:schemeClr val="tx1"/>
                </a:solidFill>
              </a:rPr>
              <a:t>Insert connector into recess on radio</a:t>
            </a:r>
            <a:endParaRPr lang="en-AU" altLang="en-US" sz="1800">
              <a:solidFill>
                <a:schemeClr val="tx1"/>
              </a:solidFill>
            </a:endParaRPr>
          </a:p>
        </p:txBody>
      </p:sp>
    </p:spTree>
    <p:extLst>
      <p:ext uri="{BB962C8B-B14F-4D97-AF65-F5344CB8AC3E}">
        <p14:creationId xmlns:p14="http://schemas.microsoft.com/office/powerpoint/2010/main" val="1674259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AU" altLang="en-US" sz="2800" smtClean="0">
                <a:solidFill>
                  <a:schemeClr val="tx1"/>
                </a:solidFill>
              </a:rPr>
              <a:t>Chest pack (back)</a:t>
            </a:r>
          </a:p>
        </p:txBody>
      </p:sp>
      <p:pic>
        <p:nvPicPr>
          <p:cNvPr id="13315" name="Picture 2" descr="P10100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341438"/>
            <a:ext cx="4895850" cy="443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Line 5"/>
          <p:cNvSpPr>
            <a:spLocks noChangeShapeType="1"/>
          </p:cNvSpPr>
          <p:nvPr/>
        </p:nvSpPr>
        <p:spPr bwMode="auto">
          <a:xfrm flipH="1">
            <a:off x="4427538" y="3860800"/>
            <a:ext cx="2089150" cy="73025"/>
          </a:xfrm>
          <a:prstGeom prst="line">
            <a:avLst/>
          </a:prstGeom>
          <a:noFill/>
          <a:ln w="381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AU"/>
          </a:p>
        </p:txBody>
      </p:sp>
      <p:sp>
        <p:nvSpPr>
          <p:cNvPr id="13317" name="Text Box 8"/>
          <p:cNvSpPr txBox="1">
            <a:spLocks noChangeArrowheads="1"/>
          </p:cNvSpPr>
          <p:nvPr/>
        </p:nvSpPr>
        <p:spPr bwMode="auto">
          <a:xfrm>
            <a:off x="6659563" y="3260725"/>
            <a:ext cx="1873250" cy="12001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rgbClr val="393C71"/>
              </a:buClr>
              <a:buChar char="•"/>
              <a:defRPr sz="2800">
                <a:solidFill>
                  <a:schemeClr val="bg2"/>
                </a:solidFill>
                <a:latin typeface="Arial" charset="0"/>
              </a:defRPr>
            </a:lvl1pPr>
            <a:lvl2pPr marL="742950" indent="-285750" eaLnBrk="0" hangingPunct="0">
              <a:spcBef>
                <a:spcPct val="20000"/>
              </a:spcBef>
              <a:buChar char="–"/>
              <a:defRPr sz="2400">
                <a:solidFill>
                  <a:schemeClr val="bg2"/>
                </a:solidFill>
                <a:latin typeface="Arial" charset="0"/>
              </a:defRPr>
            </a:lvl2pPr>
            <a:lvl3pPr marL="1143000" indent="-228600" eaLnBrk="0" hangingPunct="0">
              <a:spcBef>
                <a:spcPct val="20000"/>
              </a:spcBef>
              <a:buChar char="•"/>
              <a:defRPr sz="2400">
                <a:solidFill>
                  <a:schemeClr val="bg2"/>
                </a:solidFill>
                <a:latin typeface="Arial" charset="0"/>
              </a:defRPr>
            </a:lvl3pPr>
            <a:lvl4pPr marL="1600200" indent="-228600" eaLnBrk="0" hangingPunct="0">
              <a:spcBef>
                <a:spcPct val="20000"/>
              </a:spcBef>
              <a:buChar char="–"/>
              <a:defRPr sz="2000">
                <a:solidFill>
                  <a:schemeClr val="bg2"/>
                </a:solidFill>
                <a:latin typeface="Arial" charset="0"/>
              </a:defRPr>
            </a:lvl4pPr>
            <a:lvl5pPr marL="2057400" indent="-228600" eaLnBrk="0" hangingPunct="0">
              <a:spcBef>
                <a:spcPct val="20000"/>
              </a:spcBef>
              <a:buChar char="»"/>
              <a:defRPr sz="2000">
                <a:solidFill>
                  <a:schemeClr val="bg2"/>
                </a:solidFill>
                <a:latin typeface="Arial" charset="0"/>
              </a:defRPr>
            </a:lvl5pPr>
            <a:lvl6pPr marL="2514600" indent="-228600" eaLnBrk="0" fontAlgn="base" hangingPunct="0">
              <a:spcBef>
                <a:spcPct val="20000"/>
              </a:spcBef>
              <a:spcAft>
                <a:spcPct val="0"/>
              </a:spcAft>
              <a:buChar char="»"/>
              <a:defRPr sz="2000">
                <a:solidFill>
                  <a:schemeClr val="bg2"/>
                </a:solidFill>
                <a:latin typeface="Arial" charset="0"/>
              </a:defRPr>
            </a:lvl6pPr>
            <a:lvl7pPr marL="2971800" indent="-228600" eaLnBrk="0" fontAlgn="base" hangingPunct="0">
              <a:spcBef>
                <a:spcPct val="20000"/>
              </a:spcBef>
              <a:spcAft>
                <a:spcPct val="0"/>
              </a:spcAft>
              <a:buChar char="»"/>
              <a:defRPr sz="2000">
                <a:solidFill>
                  <a:schemeClr val="bg2"/>
                </a:solidFill>
                <a:latin typeface="Arial" charset="0"/>
              </a:defRPr>
            </a:lvl7pPr>
            <a:lvl8pPr marL="3429000" indent="-228600" eaLnBrk="0" fontAlgn="base" hangingPunct="0">
              <a:spcBef>
                <a:spcPct val="20000"/>
              </a:spcBef>
              <a:spcAft>
                <a:spcPct val="0"/>
              </a:spcAft>
              <a:buChar char="»"/>
              <a:defRPr sz="2000">
                <a:solidFill>
                  <a:schemeClr val="bg2"/>
                </a:solidFill>
                <a:latin typeface="Arial" charset="0"/>
              </a:defRPr>
            </a:lvl8pPr>
            <a:lvl9pPr marL="3886200" indent="-228600" eaLnBrk="0" fontAlgn="base" hangingPunct="0">
              <a:spcBef>
                <a:spcPct val="20000"/>
              </a:spcBef>
              <a:spcAft>
                <a:spcPct val="0"/>
              </a:spcAft>
              <a:buChar char="»"/>
              <a:defRPr sz="2000">
                <a:solidFill>
                  <a:schemeClr val="bg2"/>
                </a:solidFill>
                <a:latin typeface="Arial" charset="0"/>
              </a:defRPr>
            </a:lvl9pPr>
          </a:lstStyle>
          <a:p>
            <a:pPr algn="ctr">
              <a:spcBef>
                <a:spcPct val="50000"/>
              </a:spcBef>
              <a:buClrTx/>
              <a:buFontTx/>
              <a:buNone/>
            </a:pPr>
            <a:r>
              <a:rPr lang="en-US" altLang="en-US" sz="1800">
                <a:solidFill>
                  <a:schemeClr val="tx1"/>
                </a:solidFill>
              </a:rPr>
              <a:t>Velcro adjustment for radio compartment</a:t>
            </a:r>
            <a:endParaRPr lang="en-AU" altLang="en-US" sz="1800">
              <a:solidFill>
                <a:schemeClr val="tx1"/>
              </a:solidFill>
            </a:endParaRPr>
          </a:p>
        </p:txBody>
      </p:sp>
    </p:spTree>
    <p:extLst>
      <p:ext uri="{BB962C8B-B14F-4D97-AF65-F5344CB8AC3E}">
        <p14:creationId xmlns:p14="http://schemas.microsoft.com/office/powerpoint/2010/main" val="3126561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74638"/>
            <a:ext cx="4835525" cy="1143000"/>
          </a:xfrm>
        </p:spPr>
        <p:txBody>
          <a:bodyPr/>
          <a:lstStyle/>
          <a:p>
            <a:pPr eaLnBrk="1" hangingPunct="1"/>
            <a:r>
              <a:rPr lang="en-AU" altLang="en-US" sz="2800" smtClean="0">
                <a:solidFill>
                  <a:schemeClr val="tx1"/>
                </a:solidFill>
              </a:rPr>
              <a:t>Chest pack (front)</a:t>
            </a:r>
          </a:p>
        </p:txBody>
      </p:sp>
      <p:pic>
        <p:nvPicPr>
          <p:cNvPr id="14339" name="Picture 2" descr="P10100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773238"/>
            <a:ext cx="489585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Line 5"/>
          <p:cNvSpPr>
            <a:spLocks noChangeShapeType="1"/>
          </p:cNvSpPr>
          <p:nvPr/>
        </p:nvSpPr>
        <p:spPr bwMode="auto">
          <a:xfrm flipH="1">
            <a:off x="2916238" y="3789363"/>
            <a:ext cx="3887787" cy="360362"/>
          </a:xfrm>
          <a:prstGeom prst="line">
            <a:avLst/>
          </a:prstGeom>
          <a:noFill/>
          <a:ln w="381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AU"/>
          </a:p>
        </p:txBody>
      </p:sp>
      <p:sp>
        <p:nvSpPr>
          <p:cNvPr id="14341" name="Oval 6"/>
          <p:cNvSpPr>
            <a:spLocks noChangeArrowheads="1"/>
          </p:cNvSpPr>
          <p:nvPr/>
        </p:nvSpPr>
        <p:spPr bwMode="auto">
          <a:xfrm>
            <a:off x="1979613" y="3284538"/>
            <a:ext cx="863600" cy="1873250"/>
          </a:xfrm>
          <a:prstGeom prst="ellipse">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393C71"/>
              </a:buClr>
              <a:buChar char="•"/>
              <a:defRPr sz="2800">
                <a:solidFill>
                  <a:schemeClr val="bg2"/>
                </a:solidFill>
                <a:latin typeface="Arial" charset="0"/>
              </a:defRPr>
            </a:lvl1pPr>
            <a:lvl2pPr marL="742950" indent="-285750" eaLnBrk="0" hangingPunct="0">
              <a:spcBef>
                <a:spcPct val="20000"/>
              </a:spcBef>
              <a:buChar char="–"/>
              <a:defRPr sz="2400">
                <a:solidFill>
                  <a:schemeClr val="bg2"/>
                </a:solidFill>
                <a:latin typeface="Arial" charset="0"/>
              </a:defRPr>
            </a:lvl2pPr>
            <a:lvl3pPr marL="1143000" indent="-228600" eaLnBrk="0" hangingPunct="0">
              <a:spcBef>
                <a:spcPct val="20000"/>
              </a:spcBef>
              <a:buChar char="•"/>
              <a:defRPr sz="2400">
                <a:solidFill>
                  <a:schemeClr val="bg2"/>
                </a:solidFill>
                <a:latin typeface="Arial" charset="0"/>
              </a:defRPr>
            </a:lvl3pPr>
            <a:lvl4pPr marL="1600200" indent="-228600" eaLnBrk="0" hangingPunct="0">
              <a:spcBef>
                <a:spcPct val="20000"/>
              </a:spcBef>
              <a:buChar char="–"/>
              <a:defRPr sz="2000">
                <a:solidFill>
                  <a:schemeClr val="bg2"/>
                </a:solidFill>
                <a:latin typeface="Arial" charset="0"/>
              </a:defRPr>
            </a:lvl4pPr>
            <a:lvl5pPr marL="2057400" indent="-228600" eaLnBrk="0" hangingPunct="0">
              <a:spcBef>
                <a:spcPct val="20000"/>
              </a:spcBef>
              <a:buChar char="»"/>
              <a:defRPr sz="2000">
                <a:solidFill>
                  <a:schemeClr val="bg2"/>
                </a:solidFill>
                <a:latin typeface="Arial" charset="0"/>
              </a:defRPr>
            </a:lvl5pPr>
            <a:lvl6pPr marL="2514600" indent="-228600" eaLnBrk="0" fontAlgn="base" hangingPunct="0">
              <a:spcBef>
                <a:spcPct val="20000"/>
              </a:spcBef>
              <a:spcAft>
                <a:spcPct val="0"/>
              </a:spcAft>
              <a:buChar char="»"/>
              <a:defRPr sz="2000">
                <a:solidFill>
                  <a:schemeClr val="bg2"/>
                </a:solidFill>
                <a:latin typeface="Arial" charset="0"/>
              </a:defRPr>
            </a:lvl6pPr>
            <a:lvl7pPr marL="2971800" indent="-228600" eaLnBrk="0" fontAlgn="base" hangingPunct="0">
              <a:spcBef>
                <a:spcPct val="20000"/>
              </a:spcBef>
              <a:spcAft>
                <a:spcPct val="0"/>
              </a:spcAft>
              <a:buChar char="»"/>
              <a:defRPr sz="2000">
                <a:solidFill>
                  <a:schemeClr val="bg2"/>
                </a:solidFill>
                <a:latin typeface="Arial" charset="0"/>
              </a:defRPr>
            </a:lvl7pPr>
            <a:lvl8pPr marL="3429000" indent="-228600" eaLnBrk="0" fontAlgn="base" hangingPunct="0">
              <a:spcBef>
                <a:spcPct val="20000"/>
              </a:spcBef>
              <a:spcAft>
                <a:spcPct val="0"/>
              </a:spcAft>
              <a:buChar char="»"/>
              <a:defRPr sz="2000">
                <a:solidFill>
                  <a:schemeClr val="bg2"/>
                </a:solidFill>
                <a:latin typeface="Arial" charset="0"/>
              </a:defRPr>
            </a:lvl8pPr>
            <a:lvl9pPr marL="3886200" indent="-228600" eaLnBrk="0" fontAlgn="base" hangingPunct="0">
              <a:spcBef>
                <a:spcPct val="20000"/>
              </a:spcBef>
              <a:spcAft>
                <a:spcPct val="0"/>
              </a:spcAft>
              <a:buChar char="»"/>
              <a:defRPr sz="2000">
                <a:solidFill>
                  <a:schemeClr val="bg2"/>
                </a:solidFill>
                <a:latin typeface="Arial" charset="0"/>
              </a:defRPr>
            </a:lvl9pPr>
          </a:lstStyle>
          <a:p>
            <a:pPr eaLnBrk="1" hangingPunct="1">
              <a:spcBef>
                <a:spcPct val="0"/>
              </a:spcBef>
              <a:buClrTx/>
              <a:buFontTx/>
              <a:buNone/>
            </a:pPr>
            <a:endParaRPr lang="en-US" altLang="en-US" sz="1800">
              <a:solidFill>
                <a:schemeClr val="tx1"/>
              </a:solidFill>
            </a:endParaRPr>
          </a:p>
        </p:txBody>
      </p:sp>
      <p:sp>
        <p:nvSpPr>
          <p:cNvPr id="14342" name="Text Box 8"/>
          <p:cNvSpPr txBox="1">
            <a:spLocks noChangeArrowheads="1"/>
          </p:cNvSpPr>
          <p:nvPr/>
        </p:nvSpPr>
        <p:spPr bwMode="auto">
          <a:xfrm>
            <a:off x="6948488" y="3465513"/>
            <a:ext cx="1655762" cy="6477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rgbClr val="393C71"/>
              </a:buClr>
              <a:buChar char="•"/>
              <a:defRPr sz="2800">
                <a:solidFill>
                  <a:schemeClr val="bg2"/>
                </a:solidFill>
                <a:latin typeface="Arial" charset="0"/>
              </a:defRPr>
            </a:lvl1pPr>
            <a:lvl2pPr marL="742950" indent="-285750" eaLnBrk="0" hangingPunct="0">
              <a:spcBef>
                <a:spcPct val="20000"/>
              </a:spcBef>
              <a:buChar char="–"/>
              <a:defRPr sz="2400">
                <a:solidFill>
                  <a:schemeClr val="bg2"/>
                </a:solidFill>
                <a:latin typeface="Arial" charset="0"/>
              </a:defRPr>
            </a:lvl2pPr>
            <a:lvl3pPr marL="1143000" indent="-228600" eaLnBrk="0" hangingPunct="0">
              <a:spcBef>
                <a:spcPct val="20000"/>
              </a:spcBef>
              <a:buChar char="•"/>
              <a:defRPr sz="2400">
                <a:solidFill>
                  <a:schemeClr val="bg2"/>
                </a:solidFill>
                <a:latin typeface="Arial" charset="0"/>
              </a:defRPr>
            </a:lvl3pPr>
            <a:lvl4pPr marL="1600200" indent="-228600" eaLnBrk="0" hangingPunct="0">
              <a:spcBef>
                <a:spcPct val="20000"/>
              </a:spcBef>
              <a:buChar char="–"/>
              <a:defRPr sz="2000">
                <a:solidFill>
                  <a:schemeClr val="bg2"/>
                </a:solidFill>
                <a:latin typeface="Arial" charset="0"/>
              </a:defRPr>
            </a:lvl4pPr>
            <a:lvl5pPr marL="2057400" indent="-228600" eaLnBrk="0" hangingPunct="0">
              <a:spcBef>
                <a:spcPct val="20000"/>
              </a:spcBef>
              <a:buChar char="»"/>
              <a:defRPr sz="2000">
                <a:solidFill>
                  <a:schemeClr val="bg2"/>
                </a:solidFill>
                <a:latin typeface="Arial" charset="0"/>
              </a:defRPr>
            </a:lvl5pPr>
            <a:lvl6pPr marL="2514600" indent="-228600" eaLnBrk="0" fontAlgn="base" hangingPunct="0">
              <a:spcBef>
                <a:spcPct val="20000"/>
              </a:spcBef>
              <a:spcAft>
                <a:spcPct val="0"/>
              </a:spcAft>
              <a:buChar char="»"/>
              <a:defRPr sz="2000">
                <a:solidFill>
                  <a:schemeClr val="bg2"/>
                </a:solidFill>
                <a:latin typeface="Arial" charset="0"/>
              </a:defRPr>
            </a:lvl6pPr>
            <a:lvl7pPr marL="2971800" indent="-228600" eaLnBrk="0" fontAlgn="base" hangingPunct="0">
              <a:spcBef>
                <a:spcPct val="20000"/>
              </a:spcBef>
              <a:spcAft>
                <a:spcPct val="0"/>
              </a:spcAft>
              <a:buChar char="»"/>
              <a:defRPr sz="2000">
                <a:solidFill>
                  <a:schemeClr val="bg2"/>
                </a:solidFill>
                <a:latin typeface="Arial" charset="0"/>
              </a:defRPr>
            </a:lvl7pPr>
            <a:lvl8pPr marL="3429000" indent="-228600" eaLnBrk="0" fontAlgn="base" hangingPunct="0">
              <a:spcBef>
                <a:spcPct val="20000"/>
              </a:spcBef>
              <a:spcAft>
                <a:spcPct val="0"/>
              </a:spcAft>
              <a:buChar char="»"/>
              <a:defRPr sz="2000">
                <a:solidFill>
                  <a:schemeClr val="bg2"/>
                </a:solidFill>
                <a:latin typeface="Arial" charset="0"/>
              </a:defRPr>
            </a:lvl8pPr>
            <a:lvl9pPr marL="3886200" indent="-228600" eaLnBrk="0" fontAlgn="base" hangingPunct="0">
              <a:spcBef>
                <a:spcPct val="20000"/>
              </a:spcBef>
              <a:spcAft>
                <a:spcPct val="0"/>
              </a:spcAft>
              <a:buChar char="»"/>
              <a:defRPr sz="2000">
                <a:solidFill>
                  <a:schemeClr val="bg2"/>
                </a:solidFill>
                <a:latin typeface="Arial" charset="0"/>
              </a:defRPr>
            </a:lvl9pPr>
          </a:lstStyle>
          <a:p>
            <a:pPr algn="ctr">
              <a:spcBef>
                <a:spcPct val="50000"/>
              </a:spcBef>
              <a:buClrTx/>
              <a:buFontTx/>
              <a:buNone/>
            </a:pPr>
            <a:r>
              <a:rPr lang="en-US" altLang="en-US" sz="1800">
                <a:solidFill>
                  <a:schemeClr val="tx1"/>
                </a:solidFill>
              </a:rPr>
              <a:t>Radio compartment</a:t>
            </a:r>
            <a:endParaRPr lang="en-AU" altLang="en-US" sz="1800">
              <a:solidFill>
                <a:schemeClr val="tx1"/>
              </a:solidFill>
            </a:endParaRPr>
          </a:p>
        </p:txBody>
      </p:sp>
    </p:spTree>
    <p:extLst>
      <p:ext uri="{BB962C8B-B14F-4D97-AF65-F5344CB8AC3E}">
        <p14:creationId xmlns:p14="http://schemas.microsoft.com/office/powerpoint/2010/main" val="3579746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274638"/>
            <a:ext cx="5554663" cy="1143000"/>
          </a:xfrm>
        </p:spPr>
        <p:txBody>
          <a:bodyPr/>
          <a:lstStyle/>
          <a:p>
            <a:pPr eaLnBrk="1" hangingPunct="1"/>
            <a:r>
              <a:rPr lang="en-AU" altLang="en-US" sz="2800" smtClean="0">
                <a:solidFill>
                  <a:schemeClr val="tx1"/>
                </a:solidFill>
              </a:rPr>
              <a:t>Chest pack with a radio inserted</a:t>
            </a:r>
          </a:p>
        </p:txBody>
      </p:sp>
      <p:pic>
        <p:nvPicPr>
          <p:cNvPr id="15363" name="Picture 2" descr="P10100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1412875"/>
            <a:ext cx="54737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Line 5"/>
          <p:cNvSpPr>
            <a:spLocks noChangeShapeType="1"/>
          </p:cNvSpPr>
          <p:nvPr/>
        </p:nvSpPr>
        <p:spPr bwMode="auto">
          <a:xfrm>
            <a:off x="2051050" y="3465513"/>
            <a:ext cx="1800225" cy="466725"/>
          </a:xfrm>
          <a:prstGeom prst="line">
            <a:avLst/>
          </a:prstGeom>
          <a:noFill/>
          <a:ln w="381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AU"/>
          </a:p>
        </p:txBody>
      </p:sp>
      <p:sp>
        <p:nvSpPr>
          <p:cNvPr id="15365" name="Line 5"/>
          <p:cNvSpPr>
            <a:spLocks noChangeShapeType="1"/>
          </p:cNvSpPr>
          <p:nvPr/>
        </p:nvSpPr>
        <p:spPr bwMode="auto">
          <a:xfrm flipV="1">
            <a:off x="2051050" y="5157788"/>
            <a:ext cx="1490663" cy="0"/>
          </a:xfrm>
          <a:prstGeom prst="line">
            <a:avLst/>
          </a:prstGeom>
          <a:noFill/>
          <a:ln w="381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AU"/>
          </a:p>
        </p:txBody>
      </p:sp>
      <p:sp>
        <p:nvSpPr>
          <p:cNvPr id="15366" name="Text Box 8"/>
          <p:cNvSpPr txBox="1">
            <a:spLocks noChangeArrowheads="1"/>
          </p:cNvSpPr>
          <p:nvPr/>
        </p:nvSpPr>
        <p:spPr bwMode="auto">
          <a:xfrm>
            <a:off x="287338" y="4938713"/>
            <a:ext cx="1657350" cy="9239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rgbClr val="393C71"/>
              </a:buClr>
              <a:buChar char="•"/>
              <a:defRPr sz="2800">
                <a:solidFill>
                  <a:schemeClr val="bg2"/>
                </a:solidFill>
                <a:latin typeface="Arial" charset="0"/>
              </a:defRPr>
            </a:lvl1pPr>
            <a:lvl2pPr marL="742950" indent="-285750" eaLnBrk="0" hangingPunct="0">
              <a:spcBef>
                <a:spcPct val="20000"/>
              </a:spcBef>
              <a:buChar char="–"/>
              <a:defRPr sz="2400">
                <a:solidFill>
                  <a:schemeClr val="bg2"/>
                </a:solidFill>
                <a:latin typeface="Arial" charset="0"/>
              </a:defRPr>
            </a:lvl2pPr>
            <a:lvl3pPr marL="1143000" indent="-228600" eaLnBrk="0" hangingPunct="0">
              <a:spcBef>
                <a:spcPct val="20000"/>
              </a:spcBef>
              <a:buChar char="•"/>
              <a:defRPr sz="2400">
                <a:solidFill>
                  <a:schemeClr val="bg2"/>
                </a:solidFill>
                <a:latin typeface="Arial" charset="0"/>
              </a:defRPr>
            </a:lvl3pPr>
            <a:lvl4pPr marL="1600200" indent="-228600" eaLnBrk="0" hangingPunct="0">
              <a:spcBef>
                <a:spcPct val="20000"/>
              </a:spcBef>
              <a:buChar char="–"/>
              <a:defRPr sz="2000">
                <a:solidFill>
                  <a:schemeClr val="bg2"/>
                </a:solidFill>
                <a:latin typeface="Arial" charset="0"/>
              </a:defRPr>
            </a:lvl4pPr>
            <a:lvl5pPr marL="2057400" indent="-228600" eaLnBrk="0" hangingPunct="0">
              <a:spcBef>
                <a:spcPct val="20000"/>
              </a:spcBef>
              <a:buChar char="»"/>
              <a:defRPr sz="2000">
                <a:solidFill>
                  <a:schemeClr val="bg2"/>
                </a:solidFill>
                <a:latin typeface="Arial" charset="0"/>
              </a:defRPr>
            </a:lvl5pPr>
            <a:lvl6pPr marL="2514600" indent="-228600" eaLnBrk="0" fontAlgn="base" hangingPunct="0">
              <a:spcBef>
                <a:spcPct val="20000"/>
              </a:spcBef>
              <a:spcAft>
                <a:spcPct val="0"/>
              </a:spcAft>
              <a:buChar char="»"/>
              <a:defRPr sz="2000">
                <a:solidFill>
                  <a:schemeClr val="bg2"/>
                </a:solidFill>
                <a:latin typeface="Arial" charset="0"/>
              </a:defRPr>
            </a:lvl6pPr>
            <a:lvl7pPr marL="2971800" indent="-228600" eaLnBrk="0" fontAlgn="base" hangingPunct="0">
              <a:spcBef>
                <a:spcPct val="20000"/>
              </a:spcBef>
              <a:spcAft>
                <a:spcPct val="0"/>
              </a:spcAft>
              <a:buChar char="»"/>
              <a:defRPr sz="2000">
                <a:solidFill>
                  <a:schemeClr val="bg2"/>
                </a:solidFill>
                <a:latin typeface="Arial" charset="0"/>
              </a:defRPr>
            </a:lvl7pPr>
            <a:lvl8pPr marL="3429000" indent="-228600" eaLnBrk="0" fontAlgn="base" hangingPunct="0">
              <a:spcBef>
                <a:spcPct val="20000"/>
              </a:spcBef>
              <a:spcAft>
                <a:spcPct val="0"/>
              </a:spcAft>
              <a:buChar char="»"/>
              <a:defRPr sz="2000">
                <a:solidFill>
                  <a:schemeClr val="bg2"/>
                </a:solidFill>
                <a:latin typeface="Arial" charset="0"/>
              </a:defRPr>
            </a:lvl8pPr>
            <a:lvl9pPr marL="3886200" indent="-228600" eaLnBrk="0" fontAlgn="base" hangingPunct="0">
              <a:spcBef>
                <a:spcPct val="20000"/>
              </a:spcBef>
              <a:spcAft>
                <a:spcPct val="0"/>
              </a:spcAft>
              <a:buChar char="»"/>
              <a:defRPr sz="2000">
                <a:solidFill>
                  <a:schemeClr val="bg2"/>
                </a:solidFill>
                <a:latin typeface="Arial" charset="0"/>
              </a:defRPr>
            </a:lvl9pPr>
          </a:lstStyle>
          <a:p>
            <a:pPr algn="ctr">
              <a:spcBef>
                <a:spcPct val="50000"/>
              </a:spcBef>
              <a:buClrTx/>
              <a:buFontTx/>
              <a:buNone/>
            </a:pPr>
            <a:r>
              <a:rPr lang="en-US" altLang="en-US" sz="1800">
                <a:solidFill>
                  <a:schemeClr val="tx1"/>
                </a:solidFill>
              </a:rPr>
              <a:t>Velcro adjustment strap</a:t>
            </a:r>
            <a:endParaRPr lang="en-AU" altLang="en-US" sz="1800">
              <a:solidFill>
                <a:schemeClr val="tx1"/>
              </a:solidFill>
            </a:endParaRPr>
          </a:p>
        </p:txBody>
      </p:sp>
      <p:sp>
        <p:nvSpPr>
          <p:cNvPr id="15367" name="Text Box 8"/>
          <p:cNvSpPr txBox="1">
            <a:spLocks noChangeArrowheads="1"/>
          </p:cNvSpPr>
          <p:nvPr/>
        </p:nvSpPr>
        <p:spPr bwMode="auto">
          <a:xfrm>
            <a:off x="287338" y="3143250"/>
            <a:ext cx="1657350" cy="6461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rgbClr val="393C71"/>
              </a:buClr>
              <a:buChar char="•"/>
              <a:defRPr sz="2800">
                <a:solidFill>
                  <a:schemeClr val="bg2"/>
                </a:solidFill>
                <a:latin typeface="Arial" charset="0"/>
              </a:defRPr>
            </a:lvl1pPr>
            <a:lvl2pPr marL="742950" indent="-285750" eaLnBrk="0" hangingPunct="0">
              <a:spcBef>
                <a:spcPct val="20000"/>
              </a:spcBef>
              <a:buChar char="–"/>
              <a:defRPr sz="2400">
                <a:solidFill>
                  <a:schemeClr val="bg2"/>
                </a:solidFill>
                <a:latin typeface="Arial" charset="0"/>
              </a:defRPr>
            </a:lvl2pPr>
            <a:lvl3pPr marL="1143000" indent="-228600" eaLnBrk="0" hangingPunct="0">
              <a:spcBef>
                <a:spcPct val="20000"/>
              </a:spcBef>
              <a:buChar char="•"/>
              <a:defRPr sz="2400">
                <a:solidFill>
                  <a:schemeClr val="bg2"/>
                </a:solidFill>
                <a:latin typeface="Arial" charset="0"/>
              </a:defRPr>
            </a:lvl3pPr>
            <a:lvl4pPr marL="1600200" indent="-228600" eaLnBrk="0" hangingPunct="0">
              <a:spcBef>
                <a:spcPct val="20000"/>
              </a:spcBef>
              <a:buChar char="–"/>
              <a:defRPr sz="2000">
                <a:solidFill>
                  <a:schemeClr val="bg2"/>
                </a:solidFill>
                <a:latin typeface="Arial" charset="0"/>
              </a:defRPr>
            </a:lvl4pPr>
            <a:lvl5pPr marL="2057400" indent="-228600" eaLnBrk="0" hangingPunct="0">
              <a:spcBef>
                <a:spcPct val="20000"/>
              </a:spcBef>
              <a:buChar char="»"/>
              <a:defRPr sz="2000">
                <a:solidFill>
                  <a:schemeClr val="bg2"/>
                </a:solidFill>
                <a:latin typeface="Arial" charset="0"/>
              </a:defRPr>
            </a:lvl5pPr>
            <a:lvl6pPr marL="2514600" indent="-228600" eaLnBrk="0" fontAlgn="base" hangingPunct="0">
              <a:spcBef>
                <a:spcPct val="20000"/>
              </a:spcBef>
              <a:spcAft>
                <a:spcPct val="0"/>
              </a:spcAft>
              <a:buChar char="»"/>
              <a:defRPr sz="2000">
                <a:solidFill>
                  <a:schemeClr val="bg2"/>
                </a:solidFill>
                <a:latin typeface="Arial" charset="0"/>
              </a:defRPr>
            </a:lvl6pPr>
            <a:lvl7pPr marL="2971800" indent="-228600" eaLnBrk="0" fontAlgn="base" hangingPunct="0">
              <a:spcBef>
                <a:spcPct val="20000"/>
              </a:spcBef>
              <a:spcAft>
                <a:spcPct val="0"/>
              </a:spcAft>
              <a:buChar char="»"/>
              <a:defRPr sz="2000">
                <a:solidFill>
                  <a:schemeClr val="bg2"/>
                </a:solidFill>
                <a:latin typeface="Arial" charset="0"/>
              </a:defRPr>
            </a:lvl7pPr>
            <a:lvl8pPr marL="3429000" indent="-228600" eaLnBrk="0" fontAlgn="base" hangingPunct="0">
              <a:spcBef>
                <a:spcPct val="20000"/>
              </a:spcBef>
              <a:spcAft>
                <a:spcPct val="0"/>
              </a:spcAft>
              <a:buChar char="»"/>
              <a:defRPr sz="2000">
                <a:solidFill>
                  <a:schemeClr val="bg2"/>
                </a:solidFill>
                <a:latin typeface="Arial" charset="0"/>
              </a:defRPr>
            </a:lvl8pPr>
            <a:lvl9pPr marL="3886200" indent="-228600" eaLnBrk="0" fontAlgn="base" hangingPunct="0">
              <a:spcBef>
                <a:spcPct val="20000"/>
              </a:spcBef>
              <a:spcAft>
                <a:spcPct val="0"/>
              </a:spcAft>
              <a:buChar char="»"/>
              <a:defRPr sz="2000">
                <a:solidFill>
                  <a:schemeClr val="bg2"/>
                </a:solidFill>
                <a:latin typeface="Arial" charset="0"/>
              </a:defRPr>
            </a:lvl9pPr>
          </a:lstStyle>
          <a:p>
            <a:pPr algn="ctr">
              <a:spcBef>
                <a:spcPct val="50000"/>
              </a:spcBef>
              <a:buClrTx/>
              <a:buFontTx/>
              <a:buNone/>
            </a:pPr>
            <a:r>
              <a:rPr lang="en-US" altLang="en-US" sz="1800">
                <a:solidFill>
                  <a:schemeClr val="tx1"/>
                </a:solidFill>
              </a:rPr>
              <a:t>Elasticized strap</a:t>
            </a:r>
            <a:endParaRPr lang="en-AU" altLang="en-US" sz="1800">
              <a:solidFill>
                <a:schemeClr val="tx1"/>
              </a:solidFill>
            </a:endParaRPr>
          </a:p>
        </p:txBody>
      </p:sp>
    </p:spTree>
    <p:extLst>
      <p:ext uri="{BB962C8B-B14F-4D97-AF65-F5344CB8AC3E}">
        <p14:creationId xmlns:p14="http://schemas.microsoft.com/office/powerpoint/2010/main" val="1135945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274638"/>
            <a:ext cx="5194300" cy="1143000"/>
          </a:xfrm>
        </p:spPr>
        <p:txBody>
          <a:bodyPr/>
          <a:lstStyle/>
          <a:p>
            <a:r>
              <a:rPr lang="en-AU" altLang="en-US" sz="2800" smtClean="0">
                <a:solidFill>
                  <a:schemeClr val="tx1"/>
                </a:solidFill>
              </a:rPr>
              <a:t>Fitting assembled radio - Steps</a:t>
            </a:r>
          </a:p>
        </p:txBody>
      </p:sp>
      <p:sp>
        <p:nvSpPr>
          <p:cNvPr id="16387" name="Content Placeholder 2"/>
          <p:cNvSpPr>
            <a:spLocks noGrp="1"/>
          </p:cNvSpPr>
          <p:nvPr>
            <p:ph idx="1"/>
          </p:nvPr>
        </p:nvSpPr>
        <p:spPr/>
        <p:txBody>
          <a:bodyPr/>
          <a:lstStyle/>
          <a:p>
            <a:pPr marL="457200" indent="-457200" defTabSz="539750">
              <a:spcBef>
                <a:spcPts val="600"/>
              </a:spcBef>
              <a:buClrTx/>
              <a:buFontTx/>
              <a:buAutoNum type="arabicPeriod"/>
            </a:pPr>
            <a:r>
              <a:rPr lang="en-AU" altLang="en-US" sz="2400" smtClean="0">
                <a:solidFill>
                  <a:schemeClr val="tx1"/>
                </a:solidFill>
              </a:rPr>
              <a:t>Assemble radio. Insert battery. Confirm channel 	setting. Test radio. Ensure volume to at least 3/4 strength.</a:t>
            </a:r>
          </a:p>
          <a:p>
            <a:pPr marL="457200" indent="-457200" defTabSz="539750">
              <a:spcBef>
                <a:spcPts val="600"/>
              </a:spcBef>
              <a:buClrTx/>
              <a:buFontTx/>
              <a:buAutoNum type="arabicPeriod"/>
            </a:pPr>
            <a:r>
              <a:rPr lang="en-AU" altLang="en-US" sz="2400" smtClean="0">
                <a:solidFill>
                  <a:schemeClr val="tx1"/>
                </a:solidFill>
              </a:rPr>
              <a:t>Secure headset to the radio.</a:t>
            </a:r>
          </a:p>
          <a:p>
            <a:pPr marL="457200" indent="-457200" defTabSz="539750">
              <a:spcBef>
                <a:spcPts val="600"/>
              </a:spcBef>
              <a:buClrTx/>
              <a:buFontTx/>
              <a:buAutoNum type="arabicPeriod"/>
            </a:pPr>
            <a:r>
              <a:rPr lang="en-AU" altLang="en-US" sz="2400" smtClean="0">
                <a:solidFill>
                  <a:schemeClr val="tx1"/>
                </a:solidFill>
              </a:rPr>
              <a:t>Place radio in chest pack, secure. Ensure cable from radio to headset passes under left arm. Ensure push to talk button is secure to clothing in chest area. Don headset. Conduct radio check.</a:t>
            </a:r>
          </a:p>
          <a:p>
            <a:pPr marL="457200" indent="-457200" defTabSz="539750">
              <a:spcBef>
                <a:spcPts val="600"/>
              </a:spcBef>
              <a:buClrTx/>
              <a:buFontTx/>
              <a:buAutoNum type="arabicPeriod"/>
            </a:pPr>
            <a:r>
              <a:rPr lang="en-AU" altLang="en-US" sz="2400" smtClean="0">
                <a:solidFill>
                  <a:schemeClr val="tx1"/>
                </a:solidFill>
              </a:rPr>
              <a:t>Once suit is on conduct radio check.</a:t>
            </a:r>
          </a:p>
          <a:p>
            <a:pPr marL="457200" indent="-457200" defTabSz="539750">
              <a:buFontTx/>
              <a:buAutoNum type="arabicPeriod" startAt="2"/>
            </a:pPr>
            <a:endParaRPr lang="en-AU" altLang="en-US" sz="2400" smtClean="0">
              <a:solidFill>
                <a:schemeClr val="tx1"/>
              </a:solidFill>
            </a:endParaRPr>
          </a:p>
        </p:txBody>
      </p:sp>
    </p:spTree>
    <p:extLst>
      <p:ext uri="{BB962C8B-B14F-4D97-AF65-F5344CB8AC3E}">
        <p14:creationId xmlns:p14="http://schemas.microsoft.com/office/powerpoint/2010/main" val="159223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AU" altLang="en-US" sz="2800" smtClean="0">
                <a:solidFill>
                  <a:schemeClr val="tx1"/>
                </a:solidFill>
              </a:rPr>
              <a:t>Fitting - headset</a:t>
            </a:r>
          </a:p>
        </p:txBody>
      </p:sp>
      <p:pic>
        <p:nvPicPr>
          <p:cNvPr id="17411" name="Picture 2" descr="P1010041"/>
          <p:cNvPicPr>
            <a:picLocks noChangeAspect="1" noChangeArrowheads="1"/>
          </p:cNvPicPr>
          <p:nvPr/>
        </p:nvPicPr>
        <p:blipFill>
          <a:blip r:embed="rId3">
            <a:extLst>
              <a:ext uri="{28A0092B-C50C-407E-A947-70E740481C1C}">
                <a14:useLocalDpi xmlns:a14="http://schemas.microsoft.com/office/drawing/2010/main" val="0"/>
              </a:ext>
            </a:extLst>
          </a:blip>
          <a:srcRect l="38721" t="9204" r="29086" b="25320"/>
          <a:stretch>
            <a:fillRect/>
          </a:stretch>
        </p:blipFill>
        <p:spPr bwMode="auto">
          <a:xfrm>
            <a:off x="5967413" y="2001838"/>
            <a:ext cx="249237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4" descr="P1010040"/>
          <p:cNvPicPr>
            <a:picLocks noChangeAspect="1" noChangeArrowheads="1"/>
          </p:cNvPicPr>
          <p:nvPr/>
        </p:nvPicPr>
        <p:blipFill>
          <a:blip r:embed="rId4">
            <a:extLst>
              <a:ext uri="{28A0092B-C50C-407E-A947-70E740481C1C}">
                <a14:useLocalDpi xmlns:a14="http://schemas.microsoft.com/office/drawing/2010/main" val="0"/>
              </a:ext>
            </a:extLst>
          </a:blip>
          <a:srcRect l="19308" t="12085" r="30209" b="57056"/>
          <a:stretch>
            <a:fillRect/>
          </a:stretch>
        </p:blipFill>
        <p:spPr bwMode="auto">
          <a:xfrm>
            <a:off x="539750" y="1268413"/>
            <a:ext cx="2808288"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5"/>
          <p:cNvPicPr>
            <a:picLocks noChangeAspect="1" noChangeArrowheads="1"/>
          </p:cNvPicPr>
          <p:nvPr/>
        </p:nvPicPr>
        <p:blipFill>
          <a:blip r:embed="rId5">
            <a:extLst>
              <a:ext uri="{28A0092B-C50C-407E-A947-70E740481C1C}">
                <a14:useLocalDpi xmlns:a14="http://schemas.microsoft.com/office/drawing/2010/main" val="0"/>
              </a:ext>
            </a:extLst>
          </a:blip>
          <a:srcRect l="13336" t="3059" r="16679" b="19193"/>
          <a:stretch>
            <a:fillRect/>
          </a:stretch>
        </p:blipFill>
        <p:spPr bwMode="auto">
          <a:xfrm>
            <a:off x="468313" y="3860800"/>
            <a:ext cx="3024187"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Oval 15"/>
          <p:cNvSpPr>
            <a:spLocks noChangeArrowheads="1"/>
          </p:cNvSpPr>
          <p:nvPr/>
        </p:nvSpPr>
        <p:spPr bwMode="auto">
          <a:xfrm>
            <a:off x="1403350" y="4292600"/>
            <a:ext cx="1368425" cy="1152525"/>
          </a:xfrm>
          <a:prstGeom prst="ellipse">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393C71"/>
              </a:buClr>
              <a:buChar char="•"/>
              <a:defRPr sz="2800">
                <a:solidFill>
                  <a:schemeClr val="bg2"/>
                </a:solidFill>
                <a:latin typeface="Arial" charset="0"/>
              </a:defRPr>
            </a:lvl1pPr>
            <a:lvl2pPr marL="742950" indent="-285750" eaLnBrk="0" hangingPunct="0">
              <a:spcBef>
                <a:spcPct val="20000"/>
              </a:spcBef>
              <a:buChar char="–"/>
              <a:defRPr sz="2400">
                <a:solidFill>
                  <a:schemeClr val="bg2"/>
                </a:solidFill>
                <a:latin typeface="Arial" charset="0"/>
              </a:defRPr>
            </a:lvl2pPr>
            <a:lvl3pPr marL="1143000" indent="-228600" eaLnBrk="0" hangingPunct="0">
              <a:spcBef>
                <a:spcPct val="20000"/>
              </a:spcBef>
              <a:buChar char="•"/>
              <a:defRPr sz="2400">
                <a:solidFill>
                  <a:schemeClr val="bg2"/>
                </a:solidFill>
                <a:latin typeface="Arial" charset="0"/>
              </a:defRPr>
            </a:lvl3pPr>
            <a:lvl4pPr marL="1600200" indent="-228600" eaLnBrk="0" hangingPunct="0">
              <a:spcBef>
                <a:spcPct val="20000"/>
              </a:spcBef>
              <a:buChar char="–"/>
              <a:defRPr sz="2000">
                <a:solidFill>
                  <a:schemeClr val="bg2"/>
                </a:solidFill>
                <a:latin typeface="Arial" charset="0"/>
              </a:defRPr>
            </a:lvl4pPr>
            <a:lvl5pPr marL="2057400" indent="-228600" eaLnBrk="0" hangingPunct="0">
              <a:spcBef>
                <a:spcPct val="20000"/>
              </a:spcBef>
              <a:buChar char="»"/>
              <a:defRPr sz="2000">
                <a:solidFill>
                  <a:schemeClr val="bg2"/>
                </a:solidFill>
                <a:latin typeface="Arial" charset="0"/>
              </a:defRPr>
            </a:lvl5pPr>
            <a:lvl6pPr marL="2514600" indent="-228600" eaLnBrk="0" fontAlgn="base" hangingPunct="0">
              <a:spcBef>
                <a:spcPct val="20000"/>
              </a:spcBef>
              <a:spcAft>
                <a:spcPct val="0"/>
              </a:spcAft>
              <a:buChar char="»"/>
              <a:defRPr sz="2000">
                <a:solidFill>
                  <a:schemeClr val="bg2"/>
                </a:solidFill>
                <a:latin typeface="Arial" charset="0"/>
              </a:defRPr>
            </a:lvl6pPr>
            <a:lvl7pPr marL="2971800" indent="-228600" eaLnBrk="0" fontAlgn="base" hangingPunct="0">
              <a:spcBef>
                <a:spcPct val="20000"/>
              </a:spcBef>
              <a:spcAft>
                <a:spcPct val="0"/>
              </a:spcAft>
              <a:buChar char="»"/>
              <a:defRPr sz="2000">
                <a:solidFill>
                  <a:schemeClr val="bg2"/>
                </a:solidFill>
                <a:latin typeface="Arial" charset="0"/>
              </a:defRPr>
            </a:lvl7pPr>
            <a:lvl8pPr marL="3429000" indent="-228600" eaLnBrk="0" fontAlgn="base" hangingPunct="0">
              <a:spcBef>
                <a:spcPct val="20000"/>
              </a:spcBef>
              <a:spcAft>
                <a:spcPct val="0"/>
              </a:spcAft>
              <a:buChar char="»"/>
              <a:defRPr sz="2000">
                <a:solidFill>
                  <a:schemeClr val="bg2"/>
                </a:solidFill>
                <a:latin typeface="Arial" charset="0"/>
              </a:defRPr>
            </a:lvl8pPr>
            <a:lvl9pPr marL="3886200" indent="-228600" eaLnBrk="0" fontAlgn="base" hangingPunct="0">
              <a:spcBef>
                <a:spcPct val="20000"/>
              </a:spcBef>
              <a:spcAft>
                <a:spcPct val="0"/>
              </a:spcAft>
              <a:buChar char="»"/>
              <a:defRPr sz="2000">
                <a:solidFill>
                  <a:schemeClr val="bg2"/>
                </a:solidFill>
                <a:latin typeface="Arial" charset="0"/>
              </a:defRPr>
            </a:lvl9pPr>
          </a:lstStyle>
          <a:p>
            <a:pPr eaLnBrk="1" hangingPunct="1">
              <a:spcBef>
                <a:spcPct val="0"/>
              </a:spcBef>
              <a:buClrTx/>
              <a:buFontTx/>
              <a:buNone/>
            </a:pPr>
            <a:endParaRPr lang="en-US" altLang="en-US" sz="1800">
              <a:solidFill>
                <a:schemeClr val="tx1"/>
              </a:solidFill>
            </a:endParaRPr>
          </a:p>
        </p:txBody>
      </p:sp>
      <p:sp>
        <p:nvSpPr>
          <p:cNvPr id="17415" name="Line 5"/>
          <p:cNvSpPr>
            <a:spLocks noChangeShapeType="1"/>
          </p:cNvSpPr>
          <p:nvPr/>
        </p:nvSpPr>
        <p:spPr bwMode="auto">
          <a:xfrm flipH="1">
            <a:off x="2095500" y="2205038"/>
            <a:ext cx="1468438" cy="0"/>
          </a:xfrm>
          <a:prstGeom prst="line">
            <a:avLst/>
          </a:prstGeom>
          <a:noFill/>
          <a:ln w="381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AU"/>
          </a:p>
        </p:txBody>
      </p:sp>
      <p:sp>
        <p:nvSpPr>
          <p:cNvPr id="17416" name="Line 5"/>
          <p:cNvSpPr>
            <a:spLocks noChangeShapeType="1"/>
          </p:cNvSpPr>
          <p:nvPr/>
        </p:nvSpPr>
        <p:spPr bwMode="auto">
          <a:xfrm flipH="1">
            <a:off x="2520950" y="4814888"/>
            <a:ext cx="1187450" cy="0"/>
          </a:xfrm>
          <a:prstGeom prst="line">
            <a:avLst/>
          </a:prstGeom>
          <a:noFill/>
          <a:ln w="381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AU"/>
          </a:p>
        </p:txBody>
      </p:sp>
      <p:sp>
        <p:nvSpPr>
          <p:cNvPr id="17417" name="Line 5"/>
          <p:cNvSpPr>
            <a:spLocks noChangeShapeType="1"/>
          </p:cNvSpPr>
          <p:nvPr/>
        </p:nvSpPr>
        <p:spPr bwMode="auto">
          <a:xfrm>
            <a:off x="5526088" y="3536950"/>
            <a:ext cx="1133475" cy="0"/>
          </a:xfrm>
          <a:prstGeom prst="line">
            <a:avLst/>
          </a:prstGeom>
          <a:noFill/>
          <a:ln w="381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AU"/>
          </a:p>
        </p:txBody>
      </p:sp>
      <p:sp>
        <p:nvSpPr>
          <p:cNvPr id="17418" name="Text Box 8"/>
          <p:cNvSpPr txBox="1">
            <a:spLocks noChangeArrowheads="1"/>
          </p:cNvSpPr>
          <p:nvPr/>
        </p:nvSpPr>
        <p:spPr bwMode="auto">
          <a:xfrm>
            <a:off x="3708400" y="1882775"/>
            <a:ext cx="1655763" cy="6461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rgbClr val="393C71"/>
              </a:buClr>
              <a:buChar char="•"/>
              <a:defRPr sz="2800">
                <a:solidFill>
                  <a:schemeClr val="bg2"/>
                </a:solidFill>
                <a:latin typeface="Arial" charset="0"/>
              </a:defRPr>
            </a:lvl1pPr>
            <a:lvl2pPr marL="742950" indent="-285750" eaLnBrk="0" hangingPunct="0">
              <a:spcBef>
                <a:spcPct val="20000"/>
              </a:spcBef>
              <a:buChar char="–"/>
              <a:defRPr sz="2400">
                <a:solidFill>
                  <a:schemeClr val="bg2"/>
                </a:solidFill>
                <a:latin typeface="Arial" charset="0"/>
              </a:defRPr>
            </a:lvl2pPr>
            <a:lvl3pPr marL="1143000" indent="-228600" eaLnBrk="0" hangingPunct="0">
              <a:spcBef>
                <a:spcPct val="20000"/>
              </a:spcBef>
              <a:buChar char="•"/>
              <a:defRPr sz="2400">
                <a:solidFill>
                  <a:schemeClr val="bg2"/>
                </a:solidFill>
                <a:latin typeface="Arial" charset="0"/>
              </a:defRPr>
            </a:lvl3pPr>
            <a:lvl4pPr marL="1600200" indent="-228600" eaLnBrk="0" hangingPunct="0">
              <a:spcBef>
                <a:spcPct val="20000"/>
              </a:spcBef>
              <a:buChar char="–"/>
              <a:defRPr sz="2000">
                <a:solidFill>
                  <a:schemeClr val="bg2"/>
                </a:solidFill>
                <a:latin typeface="Arial" charset="0"/>
              </a:defRPr>
            </a:lvl4pPr>
            <a:lvl5pPr marL="2057400" indent="-228600" eaLnBrk="0" hangingPunct="0">
              <a:spcBef>
                <a:spcPct val="20000"/>
              </a:spcBef>
              <a:buChar char="»"/>
              <a:defRPr sz="2000">
                <a:solidFill>
                  <a:schemeClr val="bg2"/>
                </a:solidFill>
                <a:latin typeface="Arial" charset="0"/>
              </a:defRPr>
            </a:lvl5pPr>
            <a:lvl6pPr marL="2514600" indent="-228600" eaLnBrk="0" fontAlgn="base" hangingPunct="0">
              <a:spcBef>
                <a:spcPct val="20000"/>
              </a:spcBef>
              <a:spcAft>
                <a:spcPct val="0"/>
              </a:spcAft>
              <a:buChar char="»"/>
              <a:defRPr sz="2000">
                <a:solidFill>
                  <a:schemeClr val="bg2"/>
                </a:solidFill>
                <a:latin typeface="Arial" charset="0"/>
              </a:defRPr>
            </a:lvl6pPr>
            <a:lvl7pPr marL="2971800" indent="-228600" eaLnBrk="0" fontAlgn="base" hangingPunct="0">
              <a:spcBef>
                <a:spcPct val="20000"/>
              </a:spcBef>
              <a:spcAft>
                <a:spcPct val="0"/>
              </a:spcAft>
              <a:buChar char="»"/>
              <a:defRPr sz="2000">
                <a:solidFill>
                  <a:schemeClr val="bg2"/>
                </a:solidFill>
                <a:latin typeface="Arial" charset="0"/>
              </a:defRPr>
            </a:lvl7pPr>
            <a:lvl8pPr marL="3429000" indent="-228600" eaLnBrk="0" fontAlgn="base" hangingPunct="0">
              <a:spcBef>
                <a:spcPct val="20000"/>
              </a:spcBef>
              <a:spcAft>
                <a:spcPct val="0"/>
              </a:spcAft>
              <a:buChar char="»"/>
              <a:defRPr sz="2000">
                <a:solidFill>
                  <a:schemeClr val="bg2"/>
                </a:solidFill>
                <a:latin typeface="Arial" charset="0"/>
              </a:defRPr>
            </a:lvl8pPr>
            <a:lvl9pPr marL="3886200" indent="-228600" eaLnBrk="0" fontAlgn="base" hangingPunct="0">
              <a:spcBef>
                <a:spcPct val="20000"/>
              </a:spcBef>
              <a:spcAft>
                <a:spcPct val="0"/>
              </a:spcAft>
              <a:buChar char="»"/>
              <a:defRPr sz="2000">
                <a:solidFill>
                  <a:schemeClr val="bg2"/>
                </a:solidFill>
                <a:latin typeface="Arial" charset="0"/>
              </a:defRPr>
            </a:lvl9pPr>
          </a:lstStyle>
          <a:p>
            <a:pPr algn="ctr">
              <a:spcBef>
                <a:spcPct val="50000"/>
              </a:spcBef>
              <a:buClrTx/>
              <a:buFontTx/>
              <a:buNone/>
            </a:pPr>
            <a:r>
              <a:rPr lang="en-US" altLang="en-US" sz="1800">
                <a:solidFill>
                  <a:schemeClr val="tx1"/>
                </a:solidFill>
              </a:rPr>
              <a:t>Temple transducers</a:t>
            </a:r>
            <a:endParaRPr lang="en-AU" altLang="en-US" sz="1800">
              <a:solidFill>
                <a:schemeClr val="tx1"/>
              </a:solidFill>
            </a:endParaRPr>
          </a:p>
        </p:txBody>
      </p:sp>
      <p:sp>
        <p:nvSpPr>
          <p:cNvPr id="17419" name="Text Box 8"/>
          <p:cNvSpPr txBox="1">
            <a:spLocks noChangeArrowheads="1"/>
          </p:cNvSpPr>
          <p:nvPr/>
        </p:nvSpPr>
        <p:spPr bwMode="auto">
          <a:xfrm>
            <a:off x="3708400" y="3214688"/>
            <a:ext cx="1655763" cy="6461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rgbClr val="393C71"/>
              </a:buClr>
              <a:buChar char="•"/>
              <a:defRPr sz="2800">
                <a:solidFill>
                  <a:schemeClr val="bg2"/>
                </a:solidFill>
                <a:latin typeface="Arial" charset="0"/>
              </a:defRPr>
            </a:lvl1pPr>
            <a:lvl2pPr marL="742950" indent="-285750" eaLnBrk="0" hangingPunct="0">
              <a:spcBef>
                <a:spcPct val="20000"/>
              </a:spcBef>
              <a:buChar char="–"/>
              <a:defRPr sz="2400">
                <a:solidFill>
                  <a:schemeClr val="bg2"/>
                </a:solidFill>
                <a:latin typeface="Arial" charset="0"/>
              </a:defRPr>
            </a:lvl2pPr>
            <a:lvl3pPr marL="1143000" indent="-228600" eaLnBrk="0" hangingPunct="0">
              <a:spcBef>
                <a:spcPct val="20000"/>
              </a:spcBef>
              <a:buChar char="•"/>
              <a:defRPr sz="2400">
                <a:solidFill>
                  <a:schemeClr val="bg2"/>
                </a:solidFill>
                <a:latin typeface="Arial" charset="0"/>
              </a:defRPr>
            </a:lvl3pPr>
            <a:lvl4pPr marL="1600200" indent="-228600" eaLnBrk="0" hangingPunct="0">
              <a:spcBef>
                <a:spcPct val="20000"/>
              </a:spcBef>
              <a:buChar char="–"/>
              <a:defRPr sz="2000">
                <a:solidFill>
                  <a:schemeClr val="bg2"/>
                </a:solidFill>
                <a:latin typeface="Arial" charset="0"/>
              </a:defRPr>
            </a:lvl4pPr>
            <a:lvl5pPr marL="2057400" indent="-228600" eaLnBrk="0" hangingPunct="0">
              <a:spcBef>
                <a:spcPct val="20000"/>
              </a:spcBef>
              <a:buChar char="»"/>
              <a:defRPr sz="2000">
                <a:solidFill>
                  <a:schemeClr val="bg2"/>
                </a:solidFill>
                <a:latin typeface="Arial" charset="0"/>
              </a:defRPr>
            </a:lvl5pPr>
            <a:lvl6pPr marL="2514600" indent="-228600" eaLnBrk="0" fontAlgn="base" hangingPunct="0">
              <a:spcBef>
                <a:spcPct val="20000"/>
              </a:spcBef>
              <a:spcAft>
                <a:spcPct val="0"/>
              </a:spcAft>
              <a:buChar char="»"/>
              <a:defRPr sz="2000">
                <a:solidFill>
                  <a:schemeClr val="bg2"/>
                </a:solidFill>
                <a:latin typeface="Arial" charset="0"/>
              </a:defRPr>
            </a:lvl6pPr>
            <a:lvl7pPr marL="2971800" indent="-228600" eaLnBrk="0" fontAlgn="base" hangingPunct="0">
              <a:spcBef>
                <a:spcPct val="20000"/>
              </a:spcBef>
              <a:spcAft>
                <a:spcPct val="0"/>
              </a:spcAft>
              <a:buChar char="»"/>
              <a:defRPr sz="2000">
                <a:solidFill>
                  <a:schemeClr val="bg2"/>
                </a:solidFill>
                <a:latin typeface="Arial" charset="0"/>
              </a:defRPr>
            </a:lvl7pPr>
            <a:lvl8pPr marL="3429000" indent="-228600" eaLnBrk="0" fontAlgn="base" hangingPunct="0">
              <a:spcBef>
                <a:spcPct val="20000"/>
              </a:spcBef>
              <a:spcAft>
                <a:spcPct val="0"/>
              </a:spcAft>
              <a:buChar char="»"/>
              <a:defRPr sz="2000">
                <a:solidFill>
                  <a:schemeClr val="bg2"/>
                </a:solidFill>
                <a:latin typeface="Arial" charset="0"/>
              </a:defRPr>
            </a:lvl8pPr>
            <a:lvl9pPr marL="3886200" indent="-228600" eaLnBrk="0" fontAlgn="base" hangingPunct="0">
              <a:spcBef>
                <a:spcPct val="20000"/>
              </a:spcBef>
              <a:spcAft>
                <a:spcPct val="0"/>
              </a:spcAft>
              <a:buChar char="»"/>
              <a:defRPr sz="2000">
                <a:solidFill>
                  <a:schemeClr val="bg2"/>
                </a:solidFill>
                <a:latin typeface="Arial" charset="0"/>
              </a:defRPr>
            </a:lvl9pPr>
          </a:lstStyle>
          <a:p>
            <a:pPr algn="ctr">
              <a:spcBef>
                <a:spcPct val="50000"/>
              </a:spcBef>
              <a:buClrTx/>
              <a:buFontTx/>
              <a:buNone/>
            </a:pPr>
            <a:r>
              <a:rPr lang="en-US" altLang="en-US" sz="1800">
                <a:solidFill>
                  <a:schemeClr val="tx1"/>
                </a:solidFill>
              </a:rPr>
              <a:t>Boom microphone</a:t>
            </a:r>
            <a:endParaRPr lang="en-AU" altLang="en-US" sz="1800">
              <a:solidFill>
                <a:schemeClr val="tx1"/>
              </a:solidFill>
            </a:endParaRPr>
          </a:p>
        </p:txBody>
      </p:sp>
      <p:sp>
        <p:nvSpPr>
          <p:cNvPr id="17420" name="Text Box 8"/>
          <p:cNvSpPr txBox="1">
            <a:spLocks noChangeArrowheads="1"/>
          </p:cNvSpPr>
          <p:nvPr/>
        </p:nvSpPr>
        <p:spPr bwMode="auto">
          <a:xfrm>
            <a:off x="3806825" y="4630738"/>
            <a:ext cx="1457325" cy="3683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rgbClr val="393C71"/>
              </a:buClr>
              <a:buChar char="•"/>
              <a:defRPr sz="2800">
                <a:solidFill>
                  <a:schemeClr val="bg2"/>
                </a:solidFill>
                <a:latin typeface="Arial" charset="0"/>
              </a:defRPr>
            </a:lvl1pPr>
            <a:lvl2pPr marL="742950" indent="-285750" eaLnBrk="0" hangingPunct="0">
              <a:spcBef>
                <a:spcPct val="20000"/>
              </a:spcBef>
              <a:buChar char="–"/>
              <a:defRPr sz="2400">
                <a:solidFill>
                  <a:schemeClr val="bg2"/>
                </a:solidFill>
                <a:latin typeface="Arial" charset="0"/>
              </a:defRPr>
            </a:lvl2pPr>
            <a:lvl3pPr marL="1143000" indent="-228600" eaLnBrk="0" hangingPunct="0">
              <a:spcBef>
                <a:spcPct val="20000"/>
              </a:spcBef>
              <a:buChar char="•"/>
              <a:defRPr sz="2400">
                <a:solidFill>
                  <a:schemeClr val="bg2"/>
                </a:solidFill>
                <a:latin typeface="Arial" charset="0"/>
              </a:defRPr>
            </a:lvl3pPr>
            <a:lvl4pPr marL="1600200" indent="-228600" eaLnBrk="0" hangingPunct="0">
              <a:spcBef>
                <a:spcPct val="20000"/>
              </a:spcBef>
              <a:buChar char="–"/>
              <a:defRPr sz="2000">
                <a:solidFill>
                  <a:schemeClr val="bg2"/>
                </a:solidFill>
                <a:latin typeface="Arial" charset="0"/>
              </a:defRPr>
            </a:lvl4pPr>
            <a:lvl5pPr marL="2057400" indent="-228600" eaLnBrk="0" hangingPunct="0">
              <a:spcBef>
                <a:spcPct val="20000"/>
              </a:spcBef>
              <a:buChar char="»"/>
              <a:defRPr sz="2000">
                <a:solidFill>
                  <a:schemeClr val="bg2"/>
                </a:solidFill>
                <a:latin typeface="Arial" charset="0"/>
              </a:defRPr>
            </a:lvl5pPr>
            <a:lvl6pPr marL="2514600" indent="-228600" eaLnBrk="0" fontAlgn="base" hangingPunct="0">
              <a:spcBef>
                <a:spcPct val="20000"/>
              </a:spcBef>
              <a:spcAft>
                <a:spcPct val="0"/>
              </a:spcAft>
              <a:buChar char="»"/>
              <a:defRPr sz="2000">
                <a:solidFill>
                  <a:schemeClr val="bg2"/>
                </a:solidFill>
                <a:latin typeface="Arial" charset="0"/>
              </a:defRPr>
            </a:lvl6pPr>
            <a:lvl7pPr marL="2971800" indent="-228600" eaLnBrk="0" fontAlgn="base" hangingPunct="0">
              <a:spcBef>
                <a:spcPct val="20000"/>
              </a:spcBef>
              <a:spcAft>
                <a:spcPct val="0"/>
              </a:spcAft>
              <a:buChar char="»"/>
              <a:defRPr sz="2000">
                <a:solidFill>
                  <a:schemeClr val="bg2"/>
                </a:solidFill>
                <a:latin typeface="Arial" charset="0"/>
              </a:defRPr>
            </a:lvl7pPr>
            <a:lvl8pPr marL="3429000" indent="-228600" eaLnBrk="0" fontAlgn="base" hangingPunct="0">
              <a:spcBef>
                <a:spcPct val="20000"/>
              </a:spcBef>
              <a:spcAft>
                <a:spcPct val="0"/>
              </a:spcAft>
              <a:buChar char="»"/>
              <a:defRPr sz="2000">
                <a:solidFill>
                  <a:schemeClr val="bg2"/>
                </a:solidFill>
                <a:latin typeface="Arial" charset="0"/>
              </a:defRPr>
            </a:lvl8pPr>
            <a:lvl9pPr marL="3886200" indent="-228600" eaLnBrk="0" fontAlgn="base" hangingPunct="0">
              <a:spcBef>
                <a:spcPct val="20000"/>
              </a:spcBef>
              <a:spcAft>
                <a:spcPct val="0"/>
              </a:spcAft>
              <a:buChar char="»"/>
              <a:defRPr sz="2000">
                <a:solidFill>
                  <a:schemeClr val="bg2"/>
                </a:solidFill>
                <a:latin typeface="Arial" charset="0"/>
              </a:defRPr>
            </a:lvl9pPr>
          </a:lstStyle>
          <a:p>
            <a:pPr algn="ctr">
              <a:spcBef>
                <a:spcPct val="50000"/>
              </a:spcBef>
              <a:buClrTx/>
              <a:buFontTx/>
              <a:buNone/>
            </a:pPr>
            <a:r>
              <a:rPr lang="en-US" altLang="en-US" sz="1800">
                <a:solidFill>
                  <a:schemeClr val="tx1"/>
                </a:solidFill>
              </a:rPr>
              <a:t>O Ring</a:t>
            </a:r>
            <a:endParaRPr lang="en-AU" altLang="en-US" sz="1800">
              <a:solidFill>
                <a:schemeClr val="tx1"/>
              </a:solidFill>
            </a:endParaRPr>
          </a:p>
        </p:txBody>
      </p:sp>
    </p:spTree>
    <p:extLst>
      <p:ext uri="{BB962C8B-B14F-4D97-AF65-F5344CB8AC3E}">
        <p14:creationId xmlns:p14="http://schemas.microsoft.com/office/powerpoint/2010/main" val="41986390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274638"/>
            <a:ext cx="3609975" cy="1143000"/>
          </a:xfrm>
        </p:spPr>
        <p:txBody>
          <a:bodyPr/>
          <a:lstStyle/>
          <a:p>
            <a:pPr eaLnBrk="1" hangingPunct="1"/>
            <a:r>
              <a:rPr lang="en-AU" altLang="en-US" sz="2800" smtClean="0">
                <a:solidFill>
                  <a:schemeClr val="tx1"/>
                </a:solidFill>
              </a:rPr>
              <a:t>Fitting</a:t>
            </a:r>
          </a:p>
        </p:txBody>
      </p:sp>
      <p:pic>
        <p:nvPicPr>
          <p:cNvPr id="18435" name="Picture 4" descr="P1010139"/>
          <p:cNvPicPr>
            <a:picLocks noChangeAspect="1" noChangeArrowheads="1"/>
          </p:cNvPicPr>
          <p:nvPr/>
        </p:nvPicPr>
        <p:blipFill>
          <a:blip r:embed="rId3">
            <a:extLst>
              <a:ext uri="{28A0092B-C50C-407E-A947-70E740481C1C}">
                <a14:useLocalDpi xmlns:a14="http://schemas.microsoft.com/office/drawing/2010/main" val="0"/>
              </a:ext>
            </a:extLst>
          </a:blip>
          <a:srcRect l="12376" r="16258"/>
          <a:stretch>
            <a:fillRect/>
          </a:stretch>
        </p:blipFill>
        <p:spPr bwMode="auto">
          <a:xfrm>
            <a:off x="611188" y="1844675"/>
            <a:ext cx="3168650" cy="298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4" descr="P10101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363" y="1844675"/>
            <a:ext cx="2587625" cy="331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41415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AU" altLang="en-US" sz="2800" smtClean="0">
                <a:solidFill>
                  <a:schemeClr val="tx1"/>
                </a:solidFill>
              </a:rPr>
              <a:t>Operate the radio</a:t>
            </a:r>
          </a:p>
        </p:txBody>
      </p:sp>
      <p:sp>
        <p:nvSpPr>
          <p:cNvPr id="19459" name="Content Placeholder 1"/>
          <p:cNvSpPr>
            <a:spLocks noGrp="1"/>
          </p:cNvSpPr>
          <p:nvPr>
            <p:ph idx="1"/>
          </p:nvPr>
        </p:nvSpPr>
        <p:spPr/>
        <p:txBody>
          <a:bodyPr/>
          <a:lstStyle/>
          <a:p>
            <a:pPr marL="0" indent="0">
              <a:spcBef>
                <a:spcPts val="600"/>
              </a:spcBef>
              <a:spcAft>
                <a:spcPts val="600"/>
              </a:spcAft>
              <a:buFontTx/>
              <a:buNone/>
            </a:pPr>
            <a:r>
              <a:rPr lang="en-AU" altLang="en-US" sz="2400" smtClean="0">
                <a:solidFill>
                  <a:schemeClr val="tx1"/>
                </a:solidFill>
              </a:rPr>
              <a:t>Feel for the PTT button.</a:t>
            </a:r>
          </a:p>
          <a:p>
            <a:pPr marL="0" indent="0">
              <a:spcBef>
                <a:spcPts val="600"/>
              </a:spcBef>
              <a:spcAft>
                <a:spcPts val="600"/>
              </a:spcAft>
              <a:buFontTx/>
              <a:buNone/>
            </a:pPr>
            <a:r>
              <a:rPr lang="en-AU" altLang="en-US" sz="2400" smtClean="0">
                <a:solidFill>
                  <a:schemeClr val="tx1"/>
                </a:solidFill>
              </a:rPr>
              <a:t>Depress and hold the button to speak</a:t>
            </a:r>
          </a:p>
          <a:p>
            <a:pPr marL="0" indent="0">
              <a:spcBef>
                <a:spcPts val="600"/>
              </a:spcBef>
              <a:spcAft>
                <a:spcPts val="600"/>
              </a:spcAft>
              <a:buFontTx/>
              <a:buNone/>
            </a:pPr>
            <a:r>
              <a:rPr lang="en-AU" altLang="en-US" sz="2400" smtClean="0">
                <a:solidFill>
                  <a:schemeClr val="tx1"/>
                </a:solidFill>
              </a:rPr>
              <a:t>Once you have finished speaking take hand off PTT button</a:t>
            </a:r>
          </a:p>
          <a:p>
            <a:pPr marL="0" indent="0">
              <a:spcBef>
                <a:spcPts val="600"/>
              </a:spcBef>
              <a:spcAft>
                <a:spcPts val="600"/>
              </a:spcAft>
              <a:buFontTx/>
              <a:buNone/>
            </a:pPr>
            <a:r>
              <a:rPr lang="en-AU" altLang="en-US" sz="2400" smtClean="0">
                <a:solidFill>
                  <a:schemeClr val="tx1"/>
                </a:solidFill>
              </a:rPr>
              <a:t>The operator will be able to constantly hear other people speaking without having to depress the PTT button</a:t>
            </a:r>
          </a:p>
        </p:txBody>
      </p:sp>
    </p:spTree>
    <p:extLst>
      <p:ext uri="{BB962C8B-B14F-4D97-AF65-F5344CB8AC3E}">
        <p14:creationId xmlns:p14="http://schemas.microsoft.com/office/powerpoint/2010/main" val="2634860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AU" altLang="en-US" sz="2800" smtClean="0">
                <a:solidFill>
                  <a:schemeClr val="tx1"/>
                </a:solidFill>
              </a:rPr>
              <a:t>Charging</a:t>
            </a:r>
          </a:p>
        </p:txBody>
      </p:sp>
      <p:sp>
        <p:nvSpPr>
          <p:cNvPr id="2" name="Content Placeholder 1"/>
          <p:cNvSpPr>
            <a:spLocks noGrp="1"/>
          </p:cNvSpPr>
          <p:nvPr>
            <p:ph idx="1"/>
          </p:nvPr>
        </p:nvSpPr>
        <p:spPr/>
        <p:txBody>
          <a:bodyPr/>
          <a:lstStyle/>
          <a:p>
            <a:pPr marL="0" indent="0">
              <a:spcBef>
                <a:spcPts val="600"/>
              </a:spcBef>
              <a:spcAft>
                <a:spcPts val="600"/>
              </a:spcAft>
              <a:buFontTx/>
              <a:buNone/>
              <a:defRPr/>
            </a:pPr>
            <a:r>
              <a:rPr lang="en-AU" sz="2400" dirty="0" smtClean="0">
                <a:solidFill>
                  <a:schemeClr val="tx1"/>
                </a:solidFill>
              </a:rPr>
              <a:t>Charging configuration options:</a:t>
            </a:r>
          </a:p>
          <a:p>
            <a:pPr>
              <a:spcBef>
                <a:spcPts val="600"/>
              </a:spcBef>
              <a:spcAft>
                <a:spcPts val="600"/>
              </a:spcAft>
              <a:defRPr/>
            </a:pPr>
            <a:r>
              <a:rPr lang="en-AU" sz="2400" dirty="0" smtClean="0">
                <a:solidFill>
                  <a:schemeClr val="tx1"/>
                </a:solidFill>
              </a:rPr>
              <a:t>the radio with battery, or </a:t>
            </a:r>
          </a:p>
          <a:p>
            <a:pPr>
              <a:spcBef>
                <a:spcPts val="600"/>
              </a:spcBef>
              <a:spcAft>
                <a:spcPts val="600"/>
              </a:spcAft>
              <a:defRPr/>
            </a:pPr>
            <a:r>
              <a:rPr lang="en-AU" sz="2400" dirty="0" smtClean="0">
                <a:solidFill>
                  <a:schemeClr val="tx1"/>
                </a:solidFill>
              </a:rPr>
              <a:t>the battery by itself </a:t>
            </a:r>
          </a:p>
          <a:p>
            <a:pPr marL="0" indent="0">
              <a:spcBef>
                <a:spcPts val="600"/>
              </a:spcBef>
              <a:spcAft>
                <a:spcPts val="600"/>
              </a:spcAft>
              <a:buFontTx/>
              <a:buNone/>
              <a:defRPr/>
            </a:pPr>
            <a:r>
              <a:rPr lang="en-AU" sz="2400" dirty="0" smtClean="0">
                <a:solidFill>
                  <a:schemeClr val="tx1"/>
                </a:solidFill>
              </a:rPr>
              <a:t>Ensure the radio is off</a:t>
            </a:r>
          </a:p>
          <a:p>
            <a:pPr marL="0" indent="0">
              <a:spcBef>
                <a:spcPts val="600"/>
              </a:spcBef>
              <a:spcAft>
                <a:spcPts val="600"/>
              </a:spcAft>
              <a:buFontTx/>
              <a:buNone/>
              <a:defRPr/>
            </a:pPr>
            <a:r>
              <a:rPr lang="en-AU" sz="2400" dirty="0" smtClean="0">
                <a:solidFill>
                  <a:schemeClr val="tx1"/>
                </a:solidFill>
              </a:rPr>
              <a:t>Ensure radio / battery is seated in the correct charging position in the charger</a:t>
            </a:r>
          </a:p>
          <a:p>
            <a:pPr marL="0" indent="0">
              <a:spcBef>
                <a:spcPts val="600"/>
              </a:spcBef>
              <a:spcAft>
                <a:spcPts val="600"/>
              </a:spcAft>
              <a:buFontTx/>
              <a:buNone/>
              <a:defRPr/>
            </a:pPr>
            <a:r>
              <a:rPr lang="en-AU" sz="2400" dirty="0" smtClean="0">
                <a:solidFill>
                  <a:schemeClr val="tx1"/>
                </a:solidFill>
              </a:rPr>
              <a:t>The charger will drain the battery and then refill with charge</a:t>
            </a:r>
          </a:p>
        </p:txBody>
      </p:sp>
    </p:spTree>
    <p:extLst>
      <p:ext uri="{BB962C8B-B14F-4D97-AF65-F5344CB8AC3E}">
        <p14:creationId xmlns:p14="http://schemas.microsoft.com/office/powerpoint/2010/main" val="326280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altLang="en-US" sz="2800" smtClean="0">
                <a:solidFill>
                  <a:schemeClr val="tx1"/>
                </a:solidFill>
              </a:rPr>
              <a:t>Objective</a:t>
            </a:r>
          </a:p>
        </p:txBody>
      </p:sp>
      <p:sp>
        <p:nvSpPr>
          <p:cNvPr id="3075" name="Rectangle 3"/>
          <p:cNvSpPr>
            <a:spLocks noGrp="1" noChangeArrowheads="1"/>
          </p:cNvSpPr>
          <p:nvPr>
            <p:ph type="body" idx="1"/>
          </p:nvPr>
        </p:nvSpPr>
        <p:spPr>
          <a:xfrm>
            <a:off x="457200" y="2924175"/>
            <a:ext cx="4762500" cy="1944688"/>
          </a:xfrm>
        </p:spPr>
        <p:txBody>
          <a:bodyPr/>
          <a:lstStyle/>
          <a:p>
            <a:pPr marL="0" indent="0" eaLnBrk="1" hangingPunct="1">
              <a:buFontTx/>
              <a:buNone/>
            </a:pPr>
            <a:r>
              <a:rPr lang="en-US" altLang="en-US" sz="2400" smtClean="0">
                <a:solidFill>
                  <a:schemeClr val="tx1"/>
                </a:solidFill>
              </a:rPr>
              <a:t>To safely operate the radio inside the CBR suit</a:t>
            </a:r>
          </a:p>
        </p:txBody>
      </p:sp>
      <p:pic>
        <p:nvPicPr>
          <p:cNvPr id="3076" name="Picture 4" descr="G:\CBR Training\2015 radio\P1010001.JPG"/>
          <p:cNvPicPr>
            <a:picLocks noChangeAspect="1" noChangeArrowheads="1"/>
          </p:cNvPicPr>
          <p:nvPr/>
        </p:nvPicPr>
        <p:blipFill>
          <a:blip r:embed="rId2">
            <a:extLst>
              <a:ext uri="{28A0092B-C50C-407E-A947-70E740481C1C}">
                <a14:useLocalDpi xmlns:a14="http://schemas.microsoft.com/office/drawing/2010/main" val="0"/>
              </a:ext>
            </a:extLst>
          </a:blip>
          <a:srcRect l="20699" t="5569" r="33475" b="7356"/>
          <a:stretch>
            <a:fillRect/>
          </a:stretch>
        </p:blipFill>
        <p:spPr bwMode="auto">
          <a:xfrm>
            <a:off x="6084888" y="1844675"/>
            <a:ext cx="1373187" cy="348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62443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274638"/>
            <a:ext cx="4619625" cy="777875"/>
          </a:xfrm>
        </p:spPr>
        <p:txBody>
          <a:bodyPr/>
          <a:lstStyle/>
          <a:p>
            <a:pPr eaLnBrk="1" hangingPunct="1"/>
            <a:r>
              <a:rPr lang="en-AU" altLang="en-US" sz="2800" smtClean="0">
                <a:solidFill>
                  <a:schemeClr val="tx1"/>
                </a:solidFill>
              </a:rPr>
              <a:t>Charging (continued)</a:t>
            </a:r>
          </a:p>
        </p:txBody>
      </p:sp>
      <p:sp>
        <p:nvSpPr>
          <p:cNvPr id="21507" name="Content Placeholder 1"/>
          <p:cNvSpPr>
            <a:spLocks noGrp="1"/>
          </p:cNvSpPr>
          <p:nvPr>
            <p:ph idx="1"/>
          </p:nvPr>
        </p:nvSpPr>
        <p:spPr>
          <a:xfrm>
            <a:off x="395288" y="1125538"/>
            <a:ext cx="8229600" cy="4525962"/>
          </a:xfrm>
        </p:spPr>
        <p:txBody>
          <a:bodyPr/>
          <a:lstStyle/>
          <a:p>
            <a:pPr marL="0" indent="0">
              <a:spcBef>
                <a:spcPts val="600"/>
              </a:spcBef>
              <a:spcAft>
                <a:spcPts val="600"/>
              </a:spcAft>
              <a:buFontTx/>
              <a:buNone/>
            </a:pPr>
            <a:r>
              <a:rPr lang="en-AU" altLang="en-US" sz="2400" smtClean="0">
                <a:solidFill>
                  <a:schemeClr val="tx1"/>
                </a:solidFill>
              </a:rPr>
              <a:t>The radios should not be left in the charger once fully charged </a:t>
            </a:r>
          </a:p>
          <a:p>
            <a:pPr marL="0" indent="0">
              <a:spcBef>
                <a:spcPts val="600"/>
              </a:spcBef>
              <a:spcAft>
                <a:spcPts val="600"/>
              </a:spcAft>
              <a:buFontTx/>
              <a:buNone/>
            </a:pPr>
            <a:r>
              <a:rPr lang="en-AU" altLang="en-US" sz="2400" smtClean="0">
                <a:solidFill>
                  <a:schemeClr val="tx1"/>
                </a:solidFill>
              </a:rPr>
              <a:t>Unless used the radios/batteries need not be charged more than once per month</a:t>
            </a:r>
          </a:p>
        </p:txBody>
      </p:sp>
      <p:pic>
        <p:nvPicPr>
          <p:cNvPr id="21508" name="Picture 2" descr="WPLN42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2924175"/>
            <a:ext cx="3038475"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8670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AU" altLang="en-US" sz="2800" smtClean="0">
                <a:solidFill>
                  <a:schemeClr val="tx1"/>
                </a:solidFill>
              </a:rPr>
              <a:t>Radio  - General</a:t>
            </a:r>
          </a:p>
        </p:txBody>
      </p:sp>
      <p:sp>
        <p:nvSpPr>
          <p:cNvPr id="3" name="Content Placeholder 2"/>
          <p:cNvSpPr>
            <a:spLocks noGrp="1"/>
          </p:cNvSpPr>
          <p:nvPr>
            <p:ph idx="1"/>
          </p:nvPr>
        </p:nvSpPr>
        <p:spPr>
          <a:xfrm>
            <a:off x="468313" y="1844675"/>
            <a:ext cx="8229600" cy="3887788"/>
          </a:xfrm>
        </p:spPr>
        <p:txBody>
          <a:bodyPr/>
          <a:lstStyle/>
          <a:p>
            <a:pPr marL="0" indent="0">
              <a:buFontTx/>
              <a:buNone/>
              <a:defRPr/>
            </a:pPr>
            <a:r>
              <a:rPr lang="en-AU" sz="2400" dirty="0">
                <a:solidFill>
                  <a:srgbClr val="000000"/>
                </a:solidFill>
              </a:rPr>
              <a:t>The </a:t>
            </a:r>
            <a:r>
              <a:rPr lang="en-AU" sz="2400" dirty="0" smtClean="0">
                <a:solidFill>
                  <a:srgbClr val="000000"/>
                </a:solidFill>
              </a:rPr>
              <a:t>radio is the Motorola DP4601; it is a digital radio. It is programed </a:t>
            </a:r>
            <a:r>
              <a:rPr lang="en-AU" sz="2400" dirty="0">
                <a:solidFill>
                  <a:srgbClr val="000000"/>
                </a:solidFill>
              </a:rPr>
              <a:t>with three simplex channels that can be used for internal </a:t>
            </a:r>
            <a:r>
              <a:rPr lang="en-AU" sz="2400" dirty="0" smtClean="0">
                <a:solidFill>
                  <a:srgbClr val="000000"/>
                </a:solidFill>
              </a:rPr>
              <a:t>communication; Channel 15 remains as the CBR channel. Range </a:t>
            </a:r>
            <a:r>
              <a:rPr lang="en-AU" sz="2400" dirty="0">
                <a:solidFill>
                  <a:srgbClr val="000000"/>
                </a:solidFill>
              </a:rPr>
              <a:t>is based on line of sight. </a:t>
            </a:r>
            <a:endParaRPr lang="en-AU" sz="2400" dirty="0" smtClean="0">
              <a:solidFill>
                <a:srgbClr val="000000"/>
              </a:solidFill>
            </a:endParaRPr>
          </a:p>
          <a:p>
            <a:pPr marL="0" indent="0">
              <a:buFontTx/>
              <a:buNone/>
              <a:defRPr/>
            </a:pPr>
            <a:endParaRPr lang="en-AU" dirty="0" smtClean="0">
              <a:solidFill>
                <a:srgbClr val="000000"/>
              </a:solidFill>
            </a:endParaRPr>
          </a:p>
          <a:p>
            <a:pPr marL="0" indent="0">
              <a:buFontTx/>
              <a:buNone/>
              <a:defRPr/>
            </a:pPr>
            <a:r>
              <a:rPr lang="en-AU" sz="2400" dirty="0" smtClean="0">
                <a:solidFill>
                  <a:srgbClr val="000000"/>
                </a:solidFill>
              </a:rPr>
              <a:t>Radio Suite Components: </a:t>
            </a:r>
          </a:p>
          <a:p>
            <a:pPr eaLnBrk="1" hangingPunct="1">
              <a:defRPr/>
            </a:pPr>
            <a:r>
              <a:rPr lang="en-US" altLang="en-US" sz="2400" dirty="0" smtClean="0">
                <a:solidFill>
                  <a:schemeClr val="tx1"/>
                </a:solidFill>
              </a:rPr>
              <a:t>Radio (with battery and antenna)</a:t>
            </a:r>
          </a:p>
          <a:p>
            <a:pPr eaLnBrk="1" hangingPunct="1">
              <a:defRPr/>
            </a:pPr>
            <a:r>
              <a:rPr lang="en-US" altLang="en-US" sz="2400" dirty="0" smtClean="0">
                <a:solidFill>
                  <a:schemeClr val="tx1"/>
                </a:solidFill>
              </a:rPr>
              <a:t>Chest pack</a:t>
            </a:r>
          </a:p>
          <a:p>
            <a:pPr eaLnBrk="1" hangingPunct="1">
              <a:defRPr/>
            </a:pPr>
            <a:r>
              <a:rPr lang="en-US" altLang="en-US" sz="2400" dirty="0" smtClean="0">
                <a:solidFill>
                  <a:schemeClr val="tx1"/>
                </a:solidFill>
              </a:rPr>
              <a:t>Push to talk headset</a:t>
            </a:r>
          </a:p>
          <a:p>
            <a:pPr marL="0" indent="0">
              <a:buFontTx/>
              <a:buNone/>
              <a:defRPr/>
            </a:pPr>
            <a:endParaRPr lang="en-AU" dirty="0">
              <a:solidFill>
                <a:srgbClr val="000000"/>
              </a:solidFill>
            </a:endParaRPr>
          </a:p>
          <a:p>
            <a:pPr marL="0" indent="0">
              <a:buFontTx/>
              <a:buNone/>
              <a:defRPr/>
            </a:pPr>
            <a:endParaRPr lang="en-AU" dirty="0"/>
          </a:p>
        </p:txBody>
      </p:sp>
    </p:spTree>
    <p:extLst>
      <p:ext uri="{BB962C8B-B14F-4D97-AF65-F5344CB8AC3E}">
        <p14:creationId xmlns:p14="http://schemas.microsoft.com/office/powerpoint/2010/main" val="1553901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755650" y="1196975"/>
          <a:ext cx="6192838" cy="4770462"/>
        </p:xfrm>
        <a:graphic>
          <a:graphicData uri="http://schemas.openxmlformats.org/drawingml/2006/table">
            <a:tbl>
              <a:tblPr firstRow="1" firstCol="1" bandRow="1">
                <a:tableStyleId>{5940675A-B579-460E-94D1-54222C63F5DA}</a:tableStyleId>
              </a:tblPr>
              <a:tblGrid>
                <a:gridCol w="2735305"/>
                <a:gridCol w="3457533"/>
              </a:tblGrid>
              <a:tr h="359988">
                <a:tc>
                  <a:txBody>
                    <a:bodyPr/>
                    <a:lstStyle/>
                    <a:p>
                      <a:pPr marL="540385" algn="ctr">
                        <a:spcBef>
                          <a:spcPts val="1200"/>
                        </a:spcBef>
                        <a:spcAft>
                          <a:spcPts val="0"/>
                        </a:spcAft>
                      </a:pPr>
                      <a:r>
                        <a:rPr lang="en-AU" sz="1100" b="1" dirty="0">
                          <a:effectLst/>
                        </a:rPr>
                        <a:t>Item</a:t>
                      </a:r>
                      <a:endParaRPr lang="en-AU" sz="1200" b="1" dirty="0">
                        <a:effectLst/>
                        <a:latin typeface="Arial"/>
                        <a:ea typeface="Calibri"/>
                        <a:cs typeface="Times New Roman"/>
                      </a:endParaRPr>
                    </a:p>
                  </a:txBody>
                  <a:tcPr marL="67201" marR="67201" marT="0" marB="0" anchor="ctr"/>
                </a:tc>
                <a:tc>
                  <a:txBody>
                    <a:bodyPr/>
                    <a:lstStyle/>
                    <a:p>
                      <a:pPr marL="540385" algn="ctr">
                        <a:spcBef>
                          <a:spcPts val="1200"/>
                        </a:spcBef>
                        <a:spcAft>
                          <a:spcPts val="0"/>
                        </a:spcAft>
                      </a:pPr>
                      <a:r>
                        <a:rPr lang="en-AU" sz="1100" b="1" dirty="0">
                          <a:effectLst/>
                        </a:rPr>
                        <a:t>Specification</a:t>
                      </a:r>
                      <a:endParaRPr lang="en-AU" sz="1200" b="1" dirty="0">
                        <a:effectLst/>
                        <a:latin typeface="Arial"/>
                        <a:ea typeface="Calibri"/>
                        <a:cs typeface="Times New Roman"/>
                      </a:endParaRPr>
                    </a:p>
                  </a:txBody>
                  <a:tcPr marL="67201" marR="67201" marT="0" marB="0" anchor="ctr"/>
                </a:tc>
              </a:tr>
              <a:tr h="223323">
                <a:tc>
                  <a:txBody>
                    <a:bodyPr/>
                    <a:lstStyle/>
                    <a:p>
                      <a:pPr marL="540385" algn="l">
                        <a:spcBef>
                          <a:spcPts val="1200"/>
                        </a:spcBef>
                        <a:spcAft>
                          <a:spcPts val="0"/>
                        </a:spcAft>
                      </a:pPr>
                      <a:r>
                        <a:rPr lang="en-AU" sz="1000" dirty="0">
                          <a:effectLst/>
                        </a:rPr>
                        <a:t>Frequency band</a:t>
                      </a:r>
                      <a:endParaRPr lang="en-AU" sz="1200" dirty="0">
                        <a:effectLst/>
                        <a:latin typeface="Arial"/>
                        <a:ea typeface="Calibri"/>
                        <a:cs typeface="Times New Roman"/>
                      </a:endParaRPr>
                    </a:p>
                  </a:txBody>
                  <a:tcPr marL="35467" marR="35467" marT="35462" marB="35462"/>
                </a:tc>
                <a:tc>
                  <a:txBody>
                    <a:bodyPr/>
                    <a:lstStyle/>
                    <a:p>
                      <a:pPr marL="540385" algn="l">
                        <a:spcBef>
                          <a:spcPts val="1200"/>
                        </a:spcBef>
                        <a:spcAft>
                          <a:spcPts val="0"/>
                        </a:spcAft>
                      </a:pPr>
                      <a:r>
                        <a:rPr lang="en-AU" sz="1000" dirty="0">
                          <a:effectLst/>
                        </a:rPr>
                        <a:t>UHF</a:t>
                      </a:r>
                      <a:endParaRPr lang="en-AU" sz="1200" dirty="0">
                        <a:effectLst/>
                        <a:latin typeface="Arial"/>
                        <a:ea typeface="Calibri"/>
                        <a:cs typeface="Times New Roman"/>
                      </a:endParaRPr>
                    </a:p>
                  </a:txBody>
                  <a:tcPr marL="35467" marR="35467" marT="35462" marB="35462"/>
                </a:tc>
              </a:tr>
              <a:tr h="223323">
                <a:tc>
                  <a:txBody>
                    <a:bodyPr/>
                    <a:lstStyle/>
                    <a:p>
                      <a:pPr marL="540385" algn="l">
                        <a:spcBef>
                          <a:spcPts val="1200"/>
                        </a:spcBef>
                        <a:spcAft>
                          <a:spcPts val="0"/>
                        </a:spcAft>
                      </a:pPr>
                      <a:r>
                        <a:rPr lang="en-AU" sz="1000" dirty="0">
                          <a:effectLst/>
                        </a:rPr>
                        <a:t>Channel capacity</a:t>
                      </a:r>
                      <a:endParaRPr lang="en-AU" sz="1200" dirty="0">
                        <a:effectLst/>
                        <a:latin typeface="Arial"/>
                        <a:ea typeface="Calibri"/>
                        <a:cs typeface="Times New Roman"/>
                      </a:endParaRPr>
                    </a:p>
                  </a:txBody>
                  <a:tcPr marL="35467" marR="35467" marT="35462" marB="35462"/>
                </a:tc>
                <a:tc>
                  <a:txBody>
                    <a:bodyPr/>
                    <a:lstStyle/>
                    <a:p>
                      <a:pPr marL="540385" algn="l">
                        <a:spcBef>
                          <a:spcPts val="1200"/>
                        </a:spcBef>
                        <a:spcAft>
                          <a:spcPts val="0"/>
                        </a:spcAft>
                      </a:pPr>
                      <a:r>
                        <a:rPr lang="en-AU" sz="1000" dirty="0">
                          <a:effectLst/>
                        </a:rPr>
                        <a:t>1000</a:t>
                      </a:r>
                      <a:endParaRPr lang="en-AU" sz="1200" dirty="0">
                        <a:effectLst/>
                        <a:latin typeface="Arial"/>
                        <a:ea typeface="Calibri"/>
                        <a:cs typeface="Times New Roman"/>
                      </a:endParaRPr>
                    </a:p>
                  </a:txBody>
                  <a:tcPr marL="35467" marR="35467" marT="35462" marB="35462"/>
                </a:tc>
              </a:tr>
              <a:tr h="223323">
                <a:tc>
                  <a:txBody>
                    <a:bodyPr/>
                    <a:lstStyle/>
                    <a:p>
                      <a:pPr marL="540385" algn="l">
                        <a:spcBef>
                          <a:spcPts val="1200"/>
                        </a:spcBef>
                        <a:spcAft>
                          <a:spcPts val="0"/>
                        </a:spcAft>
                      </a:pPr>
                      <a:r>
                        <a:rPr lang="en-AU" sz="1000">
                          <a:effectLst/>
                        </a:rPr>
                        <a:t>Frequency band range</a:t>
                      </a:r>
                      <a:endParaRPr lang="en-AU" sz="1200">
                        <a:effectLst/>
                        <a:latin typeface="Arial"/>
                        <a:ea typeface="Calibri"/>
                        <a:cs typeface="Times New Roman"/>
                      </a:endParaRPr>
                    </a:p>
                  </a:txBody>
                  <a:tcPr marL="35467" marR="35467" marT="35462" marB="35462"/>
                </a:tc>
                <a:tc>
                  <a:txBody>
                    <a:bodyPr/>
                    <a:lstStyle/>
                    <a:p>
                      <a:pPr marL="540385" algn="l">
                        <a:spcBef>
                          <a:spcPts val="1200"/>
                        </a:spcBef>
                        <a:spcAft>
                          <a:spcPts val="0"/>
                        </a:spcAft>
                      </a:pPr>
                      <a:r>
                        <a:rPr lang="en-AU" sz="1000" dirty="0">
                          <a:effectLst/>
                        </a:rPr>
                        <a:t>403-527 MHz</a:t>
                      </a:r>
                      <a:endParaRPr lang="en-AU" sz="1200" dirty="0">
                        <a:effectLst/>
                        <a:latin typeface="Arial"/>
                        <a:ea typeface="Calibri"/>
                        <a:cs typeface="Times New Roman"/>
                      </a:endParaRPr>
                    </a:p>
                  </a:txBody>
                  <a:tcPr marL="35467" marR="35467" marT="35462" marB="35462"/>
                </a:tc>
              </a:tr>
              <a:tr h="369538">
                <a:tc>
                  <a:txBody>
                    <a:bodyPr/>
                    <a:lstStyle/>
                    <a:p>
                      <a:pPr marL="540385" algn="l">
                        <a:spcBef>
                          <a:spcPts val="1200"/>
                        </a:spcBef>
                        <a:spcAft>
                          <a:spcPts val="0"/>
                        </a:spcAft>
                      </a:pPr>
                      <a:r>
                        <a:rPr lang="en-AU" sz="1000" dirty="0">
                          <a:effectLst/>
                        </a:rPr>
                        <a:t>Battery</a:t>
                      </a:r>
                      <a:endParaRPr lang="en-AU" sz="1200" dirty="0">
                        <a:effectLst/>
                        <a:latin typeface="Arial"/>
                        <a:ea typeface="Calibri"/>
                        <a:cs typeface="Times New Roman"/>
                      </a:endParaRPr>
                    </a:p>
                  </a:txBody>
                  <a:tcPr marL="35467" marR="35467" marT="35462" marB="35462"/>
                </a:tc>
                <a:tc>
                  <a:txBody>
                    <a:bodyPr/>
                    <a:lstStyle/>
                    <a:p>
                      <a:pPr marL="540385" algn="l">
                        <a:spcBef>
                          <a:spcPts val="1200"/>
                        </a:spcBef>
                        <a:spcAft>
                          <a:spcPts val="0"/>
                        </a:spcAft>
                      </a:pPr>
                      <a:r>
                        <a:rPr lang="en-AU" sz="1000" dirty="0">
                          <a:effectLst/>
                        </a:rPr>
                        <a:t>IMPRES Hi-Cap Li-ion FM 2300 mAH Battery</a:t>
                      </a:r>
                      <a:endParaRPr lang="en-AU" sz="1200" dirty="0">
                        <a:effectLst/>
                        <a:latin typeface="Arial"/>
                        <a:ea typeface="Calibri"/>
                        <a:cs typeface="Times New Roman"/>
                      </a:endParaRPr>
                    </a:p>
                  </a:txBody>
                  <a:tcPr marL="35467" marR="35467" marT="35462" marB="35462"/>
                </a:tc>
              </a:tr>
              <a:tr h="528121">
                <a:tc>
                  <a:txBody>
                    <a:bodyPr/>
                    <a:lstStyle/>
                    <a:p>
                      <a:pPr marL="540385" algn="l">
                        <a:spcBef>
                          <a:spcPts val="1200"/>
                        </a:spcBef>
                        <a:spcAft>
                          <a:spcPts val="0"/>
                        </a:spcAft>
                      </a:pPr>
                      <a:r>
                        <a:rPr lang="en-AU" sz="1000">
                          <a:effectLst/>
                        </a:rPr>
                        <a:t>Battery Life (5/5/90 duty cycle with carrier squelch and transmitter in high power) (1)</a:t>
                      </a:r>
                      <a:endParaRPr lang="en-AU" sz="1200">
                        <a:effectLst/>
                        <a:latin typeface="Arial"/>
                        <a:ea typeface="Calibri"/>
                        <a:cs typeface="Times New Roman"/>
                      </a:endParaRPr>
                    </a:p>
                  </a:txBody>
                  <a:tcPr marL="35467" marR="35467" marT="35462" marB="35462"/>
                </a:tc>
                <a:tc>
                  <a:txBody>
                    <a:bodyPr/>
                    <a:lstStyle/>
                    <a:p>
                      <a:pPr marL="540385" algn="l">
                        <a:spcBef>
                          <a:spcPts val="1200"/>
                        </a:spcBef>
                        <a:spcAft>
                          <a:spcPts val="0"/>
                        </a:spcAft>
                      </a:pPr>
                      <a:r>
                        <a:rPr lang="en-AU" sz="1000" dirty="0">
                          <a:effectLst/>
                        </a:rPr>
                        <a:t>17.3 hours</a:t>
                      </a:r>
                      <a:endParaRPr lang="en-AU" sz="1200" dirty="0">
                        <a:effectLst/>
                        <a:latin typeface="Arial"/>
                        <a:ea typeface="Calibri"/>
                        <a:cs typeface="Times New Roman"/>
                      </a:endParaRPr>
                    </a:p>
                  </a:txBody>
                  <a:tcPr marL="35467" marR="35467" marT="35462" marB="35462"/>
                </a:tc>
              </a:tr>
              <a:tr h="223323">
                <a:tc>
                  <a:txBody>
                    <a:bodyPr/>
                    <a:lstStyle/>
                    <a:p>
                      <a:pPr marL="540385" algn="l">
                        <a:spcBef>
                          <a:spcPts val="1200"/>
                        </a:spcBef>
                        <a:spcAft>
                          <a:spcPts val="0"/>
                        </a:spcAft>
                      </a:pPr>
                      <a:r>
                        <a:rPr lang="en-AU" sz="1000">
                          <a:effectLst/>
                        </a:rPr>
                        <a:t>Power supply</a:t>
                      </a:r>
                      <a:endParaRPr lang="en-AU" sz="1200">
                        <a:effectLst/>
                        <a:latin typeface="Arial"/>
                        <a:ea typeface="Calibri"/>
                        <a:cs typeface="Times New Roman"/>
                      </a:endParaRPr>
                    </a:p>
                  </a:txBody>
                  <a:tcPr marL="35467" marR="35467" marT="35462" marB="35462"/>
                </a:tc>
                <a:tc>
                  <a:txBody>
                    <a:bodyPr/>
                    <a:lstStyle/>
                    <a:p>
                      <a:pPr marL="540385" algn="l">
                        <a:spcBef>
                          <a:spcPts val="1200"/>
                        </a:spcBef>
                        <a:spcAft>
                          <a:spcPts val="0"/>
                        </a:spcAft>
                      </a:pPr>
                      <a:r>
                        <a:rPr lang="en-AU" sz="1000" dirty="0">
                          <a:effectLst/>
                        </a:rPr>
                        <a:t>7.5 V (nominal)</a:t>
                      </a:r>
                      <a:endParaRPr lang="en-AU" sz="1200" dirty="0">
                        <a:effectLst/>
                        <a:latin typeface="Arial"/>
                        <a:ea typeface="Calibri"/>
                        <a:cs typeface="Times New Roman"/>
                      </a:endParaRPr>
                    </a:p>
                  </a:txBody>
                  <a:tcPr marL="35467" marR="35467" marT="35462" marB="35462"/>
                </a:tc>
              </a:tr>
              <a:tr h="223323">
                <a:tc>
                  <a:txBody>
                    <a:bodyPr/>
                    <a:lstStyle/>
                    <a:p>
                      <a:pPr marL="540385" algn="l">
                        <a:spcBef>
                          <a:spcPts val="1200"/>
                        </a:spcBef>
                        <a:spcAft>
                          <a:spcPts val="0"/>
                        </a:spcAft>
                      </a:pPr>
                      <a:r>
                        <a:rPr lang="en-AU" sz="1000">
                          <a:effectLst/>
                        </a:rPr>
                        <a:t>Weight (with battery)</a:t>
                      </a:r>
                      <a:endParaRPr lang="en-AU" sz="1200">
                        <a:effectLst/>
                        <a:latin typeface="Arial"/>
                        <a:ea typeface="Calibri"/>
                        <a:cs typeface="Times New Roman"/>
                      </a:endParaRPr>
                    </a:p>
                  </a:txBody>
                  <a:tcPr marL="35467" marR="35467" marT="35462" marB="35462"/>
                </a:tc>
                <a:tc>
                  <a:txBody>
                    <a:bodyPr/>
                    <a:lstStyle/>
                    <a:p>
                      <a:pPr marL="540385" algn="l">
                        <a:spcBef>
                          <a:spcPts val="1200"/>
                        </a:spcBef>
                        <a:spcAft>
                          <a:spcPts val="0"/>
                        </a:spcAft>
                      </a:pPr>
                      <a:r>
                        <a:rPr lang="en-AU" sz="1000" dirty="0">
                          <a:effectLst/>
                        </a:rPr>
                        <a:t>365.5 g</a:t>
                      </a:r>
                      <a:endParaRPr lang="en-AU" sz="1200" dirty="0">
                        <a:effectLst/>
                        <a:latin typeface="Arial"/>
                        <a:ea typeface="Calibri"/>
                        <a:cs typeface="Times New Roman"/>
                      </a:endParaRPr>
                    </a:p>
                  </a:txBody>
                  <a:tcPr marL="35467" marR="35467" marT="35462" marB="35462"/>
                </a:tc>
              </a:tr>
              <a:tr h="223323">
                <a:tc>
                  <a:txBody>
                    <a:bodyPr/>
                    <a:lstStyle/>
                    <a:p>
                      <a:pPr marL="540385" algn="l">
                        <a:spcBef>
                          <a:spcPts val="1200"/>
                        </a:spcBef>
                        <a:spcAft>
                          <a:spcPts val="0"/>
                        </a:spcAft>
                      </a:pPr>
                      <a:r>
                        <a:rPr lang="en-AU" sz="1000">
                          <a:effectLst/>
                        </a:rPr>
                        <a:t>Dimensions H x W x D (with battery)</a:t>
                      </a:r>
                      <a:endParaRPr lang="en-AU" sz="1200">
                        <a:effectLst/>
                        <a:latin typeface="Arial"/>
                        <a:ea typeface="Calibri"/>
                        <a:cs typeface="Times New Roman"/>
                      </a:endParaRPr>
                    </a:p>
                  </a:txBody>
                  <a:tcPr marL="35467" marR="35467" marT="35462" marB="35462"/>
                </a:tc>
                <a:tc>
                  <a:txBody>
                    <a:bodyPr/>
                    <a:lstStyle/>
                    <a:p>
                      <a:pPr marL="540385" algn="l">
                        <a:spcBef>
                          <a:spcPts val="1200"/>
                        </a:spcBef>
                        <a:spcAft>
                          <a:spcPts val="0"/>
                        </a:spcAft>
                      </a:pPr>
                      <a:r>
                        <a:rPr lang="en-AU" sz="1000" dirty="0">
                          <a:effectLst/>
                        </a:rPr>
                        <a:t>130.3 x 55.2 x 41.1 mm </a:t>
                      </a:r>
                      <a:endParaRPr lang="en-AU" sz="1200" dirty="0">
                        <a:effectLst/>
                        <a:latin typeface="Arial"/>
                        <a:ea typeface="Calibri"/>
                        <a:cs typeface="Times New Roman"/>
                      </a:endParaRPr>
                    </a:p>
                  </a:txBody>
                  <a:tcPr marL="35467" marR="35467" marT="35462" marB="35462"/>
                </a:tc>
              </a:tr>
              <a:tr h="223323">
                <a:tc>
                  <a:txBody>
                    <a:bodyPr/>
                    <a:lstStyle/>
                    <a:p>
                      <a:pPr marL="540385" algn="l">
                        <a:spcBef>
                          <a:spcPts val="1200"/>
                        </a:spcBef>
                        <a:spcAft>
                          <a:spcPts val="0"/>
                        </a:spcAft>
                      </a:pPr>
                      <a:r>
                        <a:rPr lang="en-AU" sz="1000">
                          <a:effectLst/>
                        </a:rPr>
                        <a:t>Intrinsically safe (2)</a:t>
                      </a:r>
                      <a:endParaRPr lang="en-AU" sz="1200">
                        <a:effectLst/>
                        <a:latin typeface="Arial"/>
                        <a:ea typeface="Calibri"/>
                        <a:cs typeface="Times New Roman"/>
                      </a:endParaRPr>
                    </a:p>
                  </a:txBody>
                  <a:tcPr marL="35467" marR="35467" marT="35462" marB="35462"/>
                </a:tc>
                <a:tc>
                  <a:txBody>
                    <a:bodyPr/>
                    <a:lstStyle/>
                    <a:p>
                      <a:pPr marL="540385" algn="l">
                        <a:spcBef>
                          <a:spcPts val="1200"/>
                        </a:spcBef>
                        <a:spcAft>
                          <a:spcPts val="0"/>
                        </a:spcAft>
                      </a:pPr>
                      <a:r>
                        <a:rPr lang="en-AU" sz="1000" dirty="0">
                          <a:effectLst/>
                        </a:rPr>
                        <a:t>Yes</a:t>
                      </a:r>
                      <a:endParaRPr lang="en-AU" sz="1200" dirty="0">
                        <a:effectLst/>
                        <a:latin typeface="Arial"/>
                        <a:ea typeface="Calibri"/>
                        <a:cs typeface="Times New Roman"/>
                      </a:endParaRPr>
                    </a:p>
                  </a:txBody>
                  <a:tcPr marL="35467" marR="35467" marT="35462" marB="35462"/>
                </a:tc>
              </a:tr>
              <a:tr h="223323">
                <a:tc>
                  <a:txBody>
                    <a:bodyPr/>
                    <a:lstStyle/>
                    <a:p>
                      <a:pPr marL="540385" algn="l">
                        <a:spcBef>
                          <a:spcPts val="1200"/>
                        </a:spcBef>
                        <a:spcAft>
                          <a:spcPts val="0"/>
                        </a:spcAft>
                      </a:pPr>
                      <a:r>
                        <a:rPr lang="en-AU" sz="1000">
                          <a:effectLst/>
                        </a:rPr>
                        <a:t>Operating temperature</a:t>
                      </a:r>
                      <a:endParaRPr lang="en-AU" sz="1200">
                        <a:effectLst/>
                        <a:latin typeface="Arial"/>
                        <a:ea typeface="Calibri"/>
                        <a:cs typeface="Times New Roman"/>
                      </a:endParaRPr>
                    </a:p>
                  </a:txBody>
                  <a:tcPr marL="35467" marR="35467" marT="35462" marB="35462"/>
                </a:tc>
                <a:tc>
                  <a:txBody>
                    <a:bodyPr/>
                    <a:lstStyle/>
                    <a:p>
                      <a:pPr marL="540385" algn="l">
                        <a:spcBef>
                          <a:spcPts val="1200"/>
                        </a:spcBef>
                        <a:spcAft>
                          <a:spcPts val="0"/>
                        </a:spcAft>
                      </a:pPr>
                      <a:r>
                        <a:rPr lang="en-AU" sz="800" dirty="0">
                          <a:effectLst/>
                        </a:rPr>
                        <a:t>-</a:t>
                      </a:r>
                      <a:r>
                        <a:rPr lang="en-AU" sz="1000" dirty="0">
                          <a:effectLst/>
                        </a:rPr>
                        <a:t>30 ~ +60 °C</a:t>
                      </a:r>
                      <a:endParaRPr lang="en-AU" sz="1200" dirty="0">
                        <a:effectLst/>
                        <a:latin typeface="Arial"/>
                        <a:ea typeface="Calibri"/>
                        <a:cs typeface="Times New Roman"/>
                      </a:endParaRPr>
                    </a:p>
                  </a:txBody>
                  <a:tcPr marL="35467" marR="35467" marT="35462" marB="35462"/>
                </a:tc>
              </a:tr>
              <a:tr h="223323">
                <a:tc>
                  <a:txBody>
                    <a:bodyPr/>
                    <a:lstStyle/>
                    <a:p>
                      <a:pPr marL="540385" algn="l">
                        <a:spcBef>
                          <a:spcPts val="1200"/>
                        </a:spcBef>
                        <a:spcAft>
                          <a:spcPts val="0"/>
                        </a:spcAft>
                      </a:pPr>
                      <a:r>
                        <a:rPr lang="en-AU" sz="1000">
                          <a:effectLst/>
                        </a:rPr>
                        <a:t>Storage temperature</a:t>
                      </a:r>
                      <a:endParaRPr lang="en-AU" sz="1200">
                        <a:effectLst/>
                        <a:latin typeface="Arial"/>
                        <a:ea typeface="Calibri"/>
                        <a:cs typeface="Times New Roman"/>
                      </a:endParaRPr>
                    </a:p>
                  </a:txBody>
                  <a:tcPr marL="35467" marR="35467" marT="35462" marB="35462"/>
                </a:tc>
                <a:tc>
                  <a:txBody>
                    <a:bodyPr/>
                    <a:lstStyle/>
                    <a:p>
                      <a:pPr marL="540385" algn="l">
                        <a:spcBef>
                          <a:spcPts val="1200"/>
                        </a:spcBef>
                        <a:spcAft>
                          <a:spcPts val="0"/>
                        </a:spcAft>
                      </a:pPr>
                      <a:r>
                        <a:rPr lang="en-AU" sz="1000" dirty="0">
                          <a:effectLst/>
                        </a:rPr>
                        <a:t>-40° C / +85° C</a:t>
                      </a:r>
                      <a:endParaRPr lang="en-AU" sz="1200" dirty="0">
                        <a:effectLst/>
                        <a:latin typeface="Arial"/>
                        <a:ea typeface="Calibri"/>
                        <a:cs typeface="Times New Roman"/>
                      </a:endParaRPr>
                    </a:p>
                  </a:txBody>
                  <a:tcPr marL="35467" marR="35467" marT="35462" marB="35462"/>
                </a:tc>
              </a:tr>
              <a:tr h="223323">
                <a:tc>
                  <a:txBody>
                    <a:bodyPr/>
                    <a:lstStyle/>
                    <a:p>
                      <a:pPr marL="540385" algn="l">
                        <a:spcBef>
                          <a:spcPts val="1200"/>
                        </a:spcBef>
                        <a:spcAft>
                          <a:spcPts val="0"/>
                        </a:spcAft>
                      </a:pPr>
                      <a:r>
                        <a:rPr lang="en-AU" sz="1000">
                          <a:effectLst/>
                        </a:rPr>
                        <a:t>Ingress rating</a:t>
                      </a:r>
                      <a:endParaRPr lang="en-AU" sz="1200">
                        <a:effectLst/>
                        <a:latin typeface="Arial"/>
                        <a:ea typeface="Calibri"/>
                        <a:cs typeface="Times New Roman"/>
                      </a:endParaRPr>
                    </a:p>
                  </a:txBody>
                  <a:tcPr marL="35467" marR="35467" marT="35462" marB="35462"/>
                </a:tc>
                <a:tc>
                  <a:txBody>
                    <a:bodyPr/>
                    <a:lstStyle/>
                    <a:p>
                      <a:pPr marL="540385" algn="l">
                        <a:spcBef>
                          <a:spcPts val="1200"/>
                        </a:spcBef>
                        <a:spcAft>
                          <a:spcPts val="0"/>
                        </a:spcAft>
                      </a:pPr>
                      <a:r>
                        <a:rPr lang="en-AU" sz="1000" dirty="0">
                          <a:effectLst/>
                        </a:rPr>
                        <a:t>IP 57</a:t>
                      </a:r>
                      <a:endParaRPr lang="en-AU" sz="1200" dirty="0">
                        <a:effectLst/>
                        <a:latin typeface="Arial"/>
                        <a:ea typeface="Calibri"/>
                        <a:cs typeface="Times New Roman"/>
                      </a:endParaRPr>
                    </a:p>
                  </a:txBody>
                  <a:tcPr marL="35467" marR="35467" marT="35462" marB="35462"/>
                </a:tc>
              </a:tr>
              <a:tr h="832919">
                <a:tc>
                  <a:txBody>
                    <a:bodyPr/>
                    <a:lstStyle/>
                    <a:p>
                      <a:pPr marL="540385" algn="l">
                        <a:spcBef>
                          <a:spcPts val="1200"/>
                        </a:spcBef>
                        <a:spcAft>
                          <a:spcPts val="0"/>
                        </a:spcAft>
                      </a:pPr>
                      <a:r>
                        <a:rPr lang="en-AU" sz="1000">
                          <a:effectLst/>
                        </a:rPr>
                        <a:t>Transmitter</a:t>
                      </a:r>
                      <a:endParaRPr lang="en-AU" sz="1200">
                        <a:effectLst/>
                      </a:endParaRPr>
                    </a:p>
                    <a:p>
                      <a:pPr marL="540385" algn="l">
                        <a:spcBef>
                          <a:spcPts val="1200"/>
                        </a:spcBef>
                        <a:spcAft>
                          <a:spcPts val="0"/>
                        </a:spcAft>
                      </a:pPr>
                      <a:r>
                        <a:rPr lang="en-AU" sz="1000">
                          <a:effectLst/>
                        </a:rPr>
                        <a:t>   Low power output</a:t>
                      </a:r>
                      <a:endParaRPr lang="en-AU" sz="1200">
                        <a:effectLst/>
                      </a:endParaRPr>
                    </a:p>
                    <a:p>
                      <a:pPr marL="540385" algn="l">
                        <a:spcBef>
                          <a:spcPts val="1200"/>
                        </a:spcBef>
                        <a:spcAft>
                          <a:spcPts val="0"/>
                        </a:spcAft>
                      </a:pPr>
                      <a:r>
                        <a:rPr lang="en-AU" sz="1000">
                          <a:effectLst/>
                        </a:rPr>
                        <a:t>   High power output</a:t>
                      </a:r>
                      <a:endParaRPr lang="en-AU" sz="1200">
                        <a:effectLst/>
                        <a:latin typeface="Arial"/>
                        <a:ea typeface="Calibri"/>
                        <a:cs typeface="Times New Roman"/>
                      </a:endParaRPr>
                    </a:p>
                  </a:txBody>
                  <a:tcPr marL="35467" marR="35467" marT="35462" marB="35462"/>
                </a:tc>
                <a:tc>
                  <a:txBody>
                    <a:bodyPr/>
                    <a:lstStyle/>
                    <a:p>
                      <a:pPr marL="540385" algn="l">
                        <a:spcBef>
                          <a:spcPts val="1200"/>
                        </a:spcBef>
                        <a:spcAft>
                          <a:spcPts val="0"/>
                        </a:spcAft>
                      </a:pPr>
                      <a:r>
                        <a:rPr lang="en-AU" sz="1000" dirty="0">
                          <a:effectLst/>
                        </a:rPr>
                        <a:t> </a:t>
                      </a:r>
                      <a:endParaRPr lang="en-AU" sz="1200" dirty="0">
                        <a:effectLst/>
                      </a:endParaRPr>
                    </a:p>
                    <a:p>
                      <a:pPr marL="540385" algn="l">
                        <a:spcBef>
                          <a:spcPts val="1200"/>
                        </a:spcBef>
                        <a:spcAft>
                          <a:spcPts val="0"/>
                        </a:spcAft>
                      </a:pPr>
                      <a:r>
                        <a:rPr lang="en-AU" sz="1000" dirty="0">
                          <a:effectLst/>
                        </a:rPr>
                        <a:t>1W</a:t>
                      </a:r>
                      <a:endParaRPr lang="en-AU" sz="1200" dirty="0">
                        <a:effectLst/>
                      </a:endParaRPr>
                    </a:p>
                    <a:p>
                      <a:pPr marL="540385" algn="l">
                        <a:spcBef>
                          <a:spcPts val="1200"/>
                        </a:spcBef>
                        <a:spcAft>
                          <a:spcPts val="0"/>
                        </a:spcAft>
                      </a:pPr>
                      <a:r>
                        <a:rPr lang="en-AU" sz="1000" dirty="0">
                          <a:effectLst/>
                        </a:rPr>
                        <a:t>4W</a:t>
                      </a:r>
                      <a:endParaRPr lang="en-AU" sz="1200" dirty="0">
                        <a:effectLst/>
                        <a:latin typeface="Arial"/>
                        <a:ea typeface="Calibri"/>
                        <a:cs typeface="Times New Roman"/>
                      </a:endParaRPr>
                    </a:p>
                  </a:txBody>
                  <a:tcPr marL="35467" marR="35467" marT="35462" marB="35462"/>
                </a:tc>
              </a:tr>
              <a:tr h="223323">
                <a:tc>
                  <a:txBody>
                    <a:bodyPr/>
                    <a:lstStyle/>
                    <a:p>
                      <a:pPr marL="540385" algn="l">
                        <a:spcBef>
                          <a:spcPts val="1200"/>
                        </a:spcBef>
                        <a:spcAft>
                          <a:spcPts val="0"/>
                        </a:spcAft>
                      </a:pPr>
                      <a:r>
                        <a:rPr lang="en-AU" sz="1000">
                          <a:effectLst/>
                        </a:rPr>
                        <a:t>Emergency button</a:t>
                      </a:r>
                      <a:endParaRPr lang="en-AU" sz="1200">
                        <a:effectLst/>
                        <a:latin typeface="Arial"/>
                        <a:ea typeface="Calibri"/>
                        <a:cs typeface="Times New Roman"/>
                      </a:endParaRPr>
                    </a:p>
                  </a:txBody>
                  <a:tcPr marL="35467" marR="35467" marT="35462" marB="35462"/>
                </a:tc>
                <a:tc>
                  <a:txBody>
                    <a:bodyPr/>
                    <a:lstStyle/>
                    <a:p>
                      <a:pPr marL="540385" algn="l">
                        <a:spcBef>
                          <a:spcPts val="1200"/>
                        </a:spcBef>
                        <a:spcAft>
                          <a:spcPts val="0"/>
                        </a:spcAft>
                      </a:pPr>
                      <a:r>
                        <a:rPr lang="en-AU" sz="1000" dirty="0">
                          <a:effectLst/>
                        </a:rPr>
                        <a:t>Yes</a:t>
                      </a:r>
                      <a:endParaRPr lang="en-AU" sz="1200" dirty="0">
                        <a:effectLst/>
                        <a:latin typeface="Arial"/>
                        <a:ea typeface="Calibri"/>
                        <a:cs typeface="Times New Roman"/>
                      </a:endParaRPr>
                    </a:p>
                  </a:txBody>
                  <a:tcPr marL="35467" marR="35467" marT="35462" marB="35462"/>
                </a:tc>
              </a:tr>
              <a:tr h="223323">
                <a:tc>
                  <a:txBody>
                    <a:bodyPr/>
                    <a:lstStyle/>
                    <a:p>
                      <a:pPr marL="540385" algn="l">
                        <a:spcBef>
                          <a:spcPts val="1200"/>
                        </a:spcBef>
                        <a:spcAft>
                          <a:spcPts val="0"/>
                        </a:spcAft>
                      </a:pPr>
                      <a:r>
                        <a:rPr lang="en-AU" sz="1000">
                          <a:effectLst/>
                        </a:rPr>
                        <a:t>GPS </a:t>
                      </a:r>
                      <a:endParaRPr lang="en-AU" sz="1200">
                        <a:effectLst/>
                        <a:latin typeface="Arial"/>
                        <a:ea typeface="Calibri"/>
                        <a:cs typeface="Times New Roman"/>
                      </a:endParaRPr>
                    </a:p>
                  </a:txBody>
                  <a:tcPr marL="35467" marR="35467" marT="35462" marB="35462"/>
                </a:tc>
                <a:tc>
                  <a:txBody>
                    <a:bodyPr/>
                    <a:lstStyle/>
                    <a:p>
                      <a:pPr marL="540385" algn="l">
                        <a:spcBef>
                          <a:spcPts val="1200"/>
                        </a:spcBef>
                        <a:spcAft>
                          <a:spcPts val="0"/>
                        </a:spcAft>
                      </a:pPr>
                      <a:r>
                        <a:rPr lang="en-AU" sz="1000" dirty="0">
                          <a:effectLst/>
                        </a:rPr>
                        <a:t>Yes</a:t>
                      </a:r>
                      <a:endParaRPr lang="en-AU" sz="1200" dirty="0">
                        <a:effectLst/>
                        <a:latin typeface="Arial"/>
                        <a:ea typeface="Calibri"/>
                        <a:cs typeface="Times New Roman"/>
                      </a:endParaRPr>
                    </a:p>
                  </a:txBody>
                  <a:tcPr marL="35467" marR="35467" marT="35462" marB="35462"/>
                </a:tc>
              </a:tr>
            </a:tbl>
          </a:graphicData>
        </a:graphic>
      </p:graphicFrame>
      <p:sp>
        <p:nvSpPr>
          <p:cNvPr id="5175" name="Title 1"/>
          <p:cNvSpPr>
            <a:spLocks noGrp="1"/>
          </p:cNvSpPr>
          <p:nvPr>
            <p:ph type="title"/>
          </p:nvPr>
        </p:nvSpPr>
        <p:spPr>
          <a:xfrm>
            <a:off x="457200" y="274638"/>
            <a:ext cx="8229600" cy="850900"/>
          </a:xfrm>
        </p:spPr>
        <p:txBody>
          <a:bodyPr/>
          <a:lstStyle/>
          <a:p>
            <a:r>
              <a:rPr lang="en-AU" altLang="en-US" sz="2800" smtClean="0">
                <a:solidFill>
                  <a:schemeClr val="tx1"/>
                </a:solidFill>
              </a:rPr>
              <a:t>Radio Data</a:t>
            </a:r>
          </a:p>
        </p:txBody>
      </p:sp>
    </p:spTree>
    <p:extLst>
      <p:ext uri="{BB962C8B-B14F-4D97-AF65-F5344CB8AC3E}">
        <p14:creationId xmlns:p14="http://schemas.microsoft.com/office/powerpoint/2010/main" val="1872760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AU" altLang="en-US" sz="2800" b="1" smtClean="0">
                <a:solidFill>
                  <a:schemeClr val="tx1"/>
                </a:solidFill>
              </a:rPr>
              <a:t>Attach battery and antenna</a:t>
            </a:r>
          </a:p>
        </p:txBody>
      </p:sp>
      <p:pic>
        <p:nvPicPr>
          <p:cNvPr id="6147" name="Picture 7" descr="F:\DCIM\100OLYMP\P1010044.JPG"/>
          <p:cNvPicPr>
            <a:picLocks noChangeAspect="1" noChangeArrowheads="1"/>
          </p:cNvPicPr>
          <p:nvPr/>
        </p:nvPicPr>
        <p:blipFill>
          <a:blip r:embed="rId3">
            <a:extLst>
              <a:ext uri="{28A0092B-C50C-407E-A947-70E740481C1C}">
                <a14:useLocalDpi xmlns:a14="http://schemas.microsoft.com/office/drawing/2010/main" val="0"/>
              </a:ext>
            </a:extLst>
          </a:blip>
          <a:srcRect l="11787" r="10080" b="17786"/>
          <a:stretch>
            <a:fillRect/>
          </a:stretch>
        </p:blipFill>
        <p:spPr bwMode="auto">
          <a:xfrm>
            <a:off x="5065713" y="3500438"/>
            <a:ext cx="3044825" cy="240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 Box 8"/>
          <p:cNvSpPr txBox="1">
            <a:spLocks noChangeArrowheads="1"/>
          </p:cNvSpPr>
          <p:nvPr/>
        </p:nvSpPr>
        <p:spPr bwMode="auto">
          <a:xfrm>
            <a:off x="2051050" y="4789488"/>
            <a:ext cx="1793875" cy="36988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rgbClr val="393C71"/>
              </a:buClr>
              <a:buChar char="•"/>
              <a:defRPr sz="2800">
                <a:solidFill>
                  <a:schemeClr val="bg2"/>
                </a:solidFill>
                <a:latin typeface="Arial" charset="0"/>
              </a:defRPr>
            </a:lvl1pPr>
            <a:lvl2pPr marL="742950" indent="-285750" eaLnBrk="0" hangingPunct="0">
              <a:spcBef>
                <a:spcPct val="20000"/>
              </a:spcBef>
              <a:buChar char="–"/>
              <a:defRPr sz="2400">
                <a:solidFill>
                  <a:schemeClr val="bg2"/>
                </a:solidFill>
                <a:latin typeface="Arial" charset="0"/>
              </a:defRPr>
            </a:lvl2pPr>
            <a:lvl3pPr marL="1143000" indent="-228600" eaLnBrk="0" hangingPunct="0">
              <a:spcBef>
                <a:spcPct val="20000"/>
              </a:spcBef>
              <a:buChar char="•"/>
              <a:defRPr sz="2400">
                <a:solidFill>
                  <a:schemeClr val="bg2"/>
                </a:solidFill>
                <a:latin typeface="Arial" charset="0"/>
              </a:defRPr>
            </a:lvl3pPr>
            <a:lvl4pPr marL="1600200" indent="-228600" eaLnBrk="0" hangingPunct="0">
              <a:spcBef>
                <a:spcPct val="20000"/>
              </a:spcBef>
              <a:buChar char="–"/>
              <a:defRPr sz="2000">
                <a:solidFill>
                  <a:schemeClr val="bg2"/>
                </a:solidFill>
                <a:latin typeface="Arial" charset="0"/>
              </a:defRPr>
            </a:lvl4pPr>
            <a:lvl5pPr marL="2057400" indent="-228600" eaLnBrk="0" hangingPunct="0">
              <a:spcBef>
                <a:spcPct val="20000"/>
              </a:spcBef>
              <a:buChar char="»"/>
              <a:defRPr sz="2000">
                <a:solidFill>
                  <a:schemeClr val="bg2"/>
                </a:solidFill>
                <a:latin typeface="Arial" charset="0"/>
              </a:defRPr>
            </a:lvl5pPr>
            <a:lvl6pPr marL="2514600" indent="-228600" eaLnBrk="0" fontAlgn="base" hangingPunct="0">
              <a:spcBef>
                <a:spcPct val="20000"/>
              </a:spcBef>
              <a:spcAft>
                <a:spcPct val="0"/>
              </a:spcAft>
              <a:buChar char="»"/>
              <a:defRPr sz="2000">
                <a:solidFill>
                  <a:schemeClr val="bg2"/>
                </a:solidFill>
                <a:latin typeface="Arial" charset="0"/>
              </a:defRPr>
            </a:lvl6pPr>
            <a:lvl7pPr marL="2971800" indent="-228600" eaLnBrk="0" fontAlgn="base" hangingPunct="0">
              <a:spcBef>
                <a:spcPct val="20000"/>
              </a:spcBef>
              <a:spcAft>
                <a:spcPct val="0"/>
              </a:spcAft>
              <a:buChar char="»"/>
              <a:defRPr sz="2000">
                <a:solidFill>
                  <a:schemeClr val="bg2"/>
                </a:solidFill>
                <a:latin typeface="Arial" charset="0"/>
              </a:defRPr>
            </a:lvl7pPr>
            <a:lvl8pPr marL="3429000" indent="-228600" eaLnBrk="0" fontAlgn="base" hangingPunct="0">
              <a:spcBef>
                <a:spcPct val="20000"/>
              </a:spcBef>
              <a:spcAft>
                <a:spcPct val="0"/>
              </a:spcAft>
              <a:buChar char="»"/>
              <a:defRPr sz="2000">
                <a:solidFill>
                  <a:schemeClr val="bg2"/>
                </a:solidFill>
                <a:latin typeface="Arial" charset="0"/>
              </a:defRPr>
            </a:lvl8pPr>
            <a:lvl9pPr marL="3886200" indent="-228600" eaLnBrk="0" fontAlgn="base" hangingPunct="0">
              <a:spcBef>
                <a:spcPct val="20000"/>
              </a:spcBef>
              <a:spcAft>
                <a:spcPct val="0"/>
              </a:spcAft>
              <a:buChar char="»"/>
              <a:defRPr sz="2000">
                <a:solidFill>
                  <a:schemeClr val="bg2"/>
                </a:solidFill>
                <a:latin typeface="Arial" charset="0"/>
              </a:defRPr>
            </a:lvl9pPr>
          </a:lstStyle>
          <a:p>
            <a:pPr algn="ctr">
              <a:spcBef>
                <a:spcPct val="50000"/>
              </a:spcBef>
              <a:buClrTx/>
              <a:buFontTx/>
              <a:buNone/>
            </a:pPr>
            <a:r>
              <a:rPr lang="en-US" altLang="en-US" sz="1800">
                <a:solidFill>
                  <a:schemeClr val="tx1"/>
                </a:solidFill>
              </a:rPr>
              <a:t>Locking lever</a:t>
            </a:r>
            <a:endParaRPr lang="en-AU" altLang="en-US" sz="1800">
              <a:solidFill>
                <a:schemeClr val="tx1"/>
              </a:solidFill>
            </a:endParaRPr>
          </a:p>
        </p:txBody>
      </p:sp>
      <p:sp>
        <p:nvSpPr>
          <p:cNvPr id="6149" name="Line 11"/>
          <p:cNvSpPr>
            <a:spLocks noChangeShapeType="1"/>
          </p:cNvSpPr>
          <p:nvPr/>
        </p:nvSpPr>
        <p:spPr bwMode="auto">
          <a:xfrm>
            <a:off x="3995738" y="4973638"/>
            <a:ext cx="2305050" cy="0"/>
          </a:xfrm>
          <a:prstGeom prst="line">
            <a:avLst/>
          </a:prstGeom>
          <a:noFill/>
          <a:ln w="381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AU"/>
          </a:p>
        </p:txBody>
      </p:sp>
      <p:pic>
        <p:nvPicPr>
          <p:cNvPr id="6150" name="Picture 8" descr="F:\DCIM\100OLYMP\P1010049.JPG"/>
          <p:cNvPicPr>
            <a:picLocks noChangeAspect="1" noChangeArrowheads="1"/>
          </p:cNvPicPr>
          <p:nvPr/>
        </p:nvPicPr>
        <p:blipFill>
          <a:blip r:embed="rId4">
            <a:extLst>
              <a:ext uri="{28A0092B-C50C-407E-A947-70E740481C1C}">
                <a14:useLocalDpi xmlns:a14="http://schemas.microsoft.com/office/drawing/2010/main" val="0"/>
              </a:ext>
            </a:extLst>
          </a:blip>
          <a:srcRect b="20985"/>
          <a:stretch>
            <a:fillRect/>
          </a:stretch>
        </p:blipFill>
        <p:spPr bwMode="auto">
          <a:xfrm>
            <a:off x="976313" y="1268413"/>
            <a:ext cx="3524250"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Line 11"/>
          <p:cNvSpPr>
            <a:spLocks noChangeShapeType="1"/>
          </p:cNvSpPr>
          <p:nvPr/>
        </p:nvSpPr>
        <p:spPr bwMode="auto">
          <a:xfrm flipH="1" flipV="1">
            <a:off x="1797050" y="2420938"/>
            <a:ext cx="1150938" cy="720725"/>
          </a:xfrm>
          <a:prstGeom prst="line">
            <a:avLst/>
          </a:prstGeom>
          <a:noFill/>
          <a:ln w="381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AU"/>
          </a:p>
        </p:txBody>
      </p:sp>
    </p:spTree>
    <p:extLst>
      <p:ext uri="{BB962C8B-B14F-4D97-AF65-F5344CB8AC3E}">
        <p14:creationId xmlns:p14="http://schemas.microsoft.com/office/powerpoint/2010/main" val="1416150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G:\CBR Training\2015 radio\P1010009.JPG"/>
          <p:cNvPicPr>
            <a:picLocks noChangeAspect="1" noChangeArrowheads="1"/>
          </p:cNvPicPr>
          <p:nvPr/>
        </p:nvPicPr>
        <p:blipFill>
          <a:blip r:embed="rId3">
            <a:extLst>
              <a:ext uri="{28A0092B-C50C-407E-A947-70E740481C1C}">
                <a14:useLocalDpi xmlns:a14="http://schemas.microsoft.com/office/drawing/2010/main" val="0"/>
              </a:ext>
            </a:extLst>
          </a:blip>
          <a:srcRect l="12309" r="41951" b="39267"/>
          <a:stretch>
            <a:fillRect/>
          </a:stretch>
        </p:blipFill>
        <p:spPr bwMode="auto">
          <a:xfrm>
            <a:off x="2468563" y="1541463"/>
            <a:ext cx="3732212" cy="371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 name="Title 1"/>
          <p:cNvSpPr>
            <a:spLocks noGrp="1"/>
          </p:cNvSpPr>
          <p:nvPr>
            <p:ph type="title"/>
          </p:nvPr>
        </p:nvSpPr>
        <p:spPr/>
        <p:txBody>
          <a:bodyPr/>
          <a:lstStyle/>
          <a:p>
            <a:pPr eaLnBrk="1" hangingPunct="1">
              <a:defRPr/>
            </a:pPr>
            <a:r>
              <a:rPr lang="en-AU" altLang="en-US" sz="2800" dirty="0" smtClean="0">
                <a:solidFill>
                  <a:schemeClr val="tx1"/>
                </a:solidFill>
                <a:latin typeface="+mn-lt"/>
              </a:rPr>
              <a:t>Radio - top</a:t>
            </a:r>
          </a:p>
        </p:txBody>
      </p:sp>
      <p:sp>
        <p:nvSpPr>
          <p:cNvPr id="7172" name="Text Box 8"/>
          <p:cNvSpPr txBox="1">
            <a:spLocks noChangeArrowheads="1"/>
          </p:cNvSpPr>
          <p:nvPr/>
        </p:nvSpPr>
        <p:spPr bwMode="auto">
          <a:xfrm>
            <a:off x="301625" y="2590800"/>
            <a:ext cx="1511300" cy="666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rgbClr val="393C71"/>
              </a:buClr>
              <a:buChar char="•"/>
              <a:defRPr sz="2800">
                <a:solidFill>
                  <a:schemeClr val="bg2"/>
                </a:solidFill>
                <a:latin typeface="Arial" charset="0"/>
              </a:defRPr>
            </a:lvl1pPr>
            <a:lvl2pPr marL="742950" indent="-285750" eaLnBrk="0" hangingPunct="0">
              <a:spcBef>
                <a:spcPct val="20000"/>
              </a:spcBef>
              <a:buChar char="–"/>
              <a:defRPr sz="2400">
                <a:solidFill>
                  <a:schemeClr val="bg2"/>
                </a:solidFill>
                <a:latin typeface="Arial" charset="0"/>
              </a:defRPr>
            </a:lvl2pPr>
            <a:lvl3pPr marL="1143000" indent="-228600" eaLnBrk="0" hangingPunct="0">
              <a:spcBef>
                <a:spcPct val="20000"/>
              </a:spcBef>
              <a:buChar char="•"/>
              <a:defRPr sz="2400">
                <a:solidFill>
                  <a:schemeClr val="bg2"/>
                </a:solidFill>
                <a:latin typeface="Arial" charset="0"/>
              </a:defRPr>
            </a:lvl3pPr>
            <a:lvl4pPr marL="1600200" indent="-228600" eaLnBrk="0" hangingPunct="0">
              <a:spcBef>
                <a:spcPct val="20000"/>
              </a:spcBef>
              <a:buChar char="–"/>
              <a:defRPr sz="2000">
                <a:solidFill>
                  <a:schemeClr val="bg2"/>
                </a:solidFill>
                <a:latin typeface="Arial" charset="0"/>
              </a:defRPr>
            </a:lvl4pPr>
            <a:lvl5pPr marL="2057400" indent="-228600" eaLnBrk="0" hangingPunct="0">
              <a:spcBef>
                <a:spcPct val="20000"/>
              </a:spcBef>
              <a:buChar char="»"/>
              <a:defRPr sz="2000">
                <a:solidFill>
                  <a:schemeClr val="bg2"/>
                </a:solidFill>
                <a:latin typeface="Arial" charset="0"/>
              </a:defRPr>
            </a:lvl5pPr>
            <a:lvl6pPr marL="2514600" indent="-228600" eaLnBrk="0" fontAlgn="base" hangingPunct="0">
              <a:spcBef>
                <a:spcPct val="20000"/>
              </a:spcBef>
              <a:spcAft>
                <a:spcPct val="0"/>
              </a:spcAft>
              <a:buChar char="»"/>
              <a:defRPr sz="2000">
                <a:solidFill>
                  <a:schemeClr val="bg2"/>
                </a:solidFill>
                <a:latin typeface="Arial" charset="0"/>
              </a:defRPr>
            </a:lvl6pPr>
            <a:lvl7pPr marL="2971800" indent="-228600" eaLnBrk="0" fontAlgn="base" hangingPunct="0">
              <a:spcBef>
                <a:spcPct val="20000"/>
              </a:spcBef>
              <a:spcAft>
                <a:spcPct val="0"/>
              </a:spcAft>
              <a:buChar char="»"/>
              <a:defRPr sz="2000">
                <a:solidFill>
                  <a:schemeClr val="bg2"/>
                </a:solidFill>
                <a:latin typeface="Arial" charset="0"/>
              </a:defRPr>
            </a:lvl7pPr>
            <a:lvl8pPr marL="3429000" indent="-228600" eaLnBrk="0" fontAlgn="base" hangingPunct="0">
              <a:spcBef>
                <a:spcPct val="20000"/>
              </a:spcBef>
              <a:spcAft>
                <a:spcPct val="0"/>
              </a:spcAft>
              <a:buChar char="»"/>
              <a:defRPr sz="2000">
                <a:solidFill>
                  <a:schemeClr val="bg2"/>
                </a:solidFill>
                <a:latin typeface="Arial" charset="0"/>
              </a:defRPr>
            </a:lvl8pPr>
            <a:lvl9pPr marL="3886200" indent="-228600" eaLnBrk="0" fontAlgn="base" hangingPunct="0">
              <a:spcBef>
                <a:spcPct val="20000"/>
              </a:spcBef>
              <a:spcAft>
                <a:spcPct val="0"/>
              </a:spcAft>
              <a:buChar char="»"/>
              <a:defRPr sz="2000">
                <a:solidFill>
                  <a:schemeClr val="bg2"/>
                </a:solidFill>
                <a:latin typeface="Arial" charset="0"/>
              </a:defRPr>
            </a:lvl9pPr>
          </a:lstStyle>
          <a:p>
            <a:pPr algn="ctr">
              <a:spcBef>
                <a:spcPct val="50000"/>
              </a:spcBef>
              <a:buClrTx/>
              <a:buFontTx/>
              <a:buNone/>
            </a:pPr>
            <a:r>
              <a:rPr lang="en-US" altLang="en-US" sz="1800">
                <a:solidFill>
                  <a:schemeClr val="tx1"/>
                </a:solidFill>
              </a:rPr>
              <a:t>On/Off Volume</a:t>
            </a:r>
            <a:endParaRPr lang="en-AU" altLang="en-US" sz="1800">
              <a:solidFill>
                <a:schemeClr val="tx1"/>
              </a:solidFill>
            </a:endParaRPr>
          </a:p>
        </p:txBody>
      </p:sp>
      <p:sp>
        <p:nvSpPr>
          <p:cNvPr id="7173" name="Line 11"/>
          <p:cNvSpPr>
            <a:spLocks noChangeShapeType="1"/>
          </p:cNvSpPr>
          <p:nvPr/>
        </p:nvSpPr>
        <p:spPr bwMode="auto">
          <a:xfrm flipV="1">
            <a:off x="1908175" y="2870200"/>
            <a:ext cx="1150938" cy="0"/>
          </a:xfrm>
          <a:prstGeom prst="line">
            <a:avLst/>
          </a:prstGeom>
          <a:noFill/>
          <a:ln w="381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AU"/>
          </a:p>
        </p:txBody>
      </p:sp>
      <p:sp>
        <p:nvSpPr>
          <p:cNvPr id="7174" name="Text Box 8"/>
          <p:cNvSpPr txBox="1">
            <a:spLocks noChangeArrowheads="1"/>
          </p:cNvSpPr>
          <p:nvPr/>
        </p:nvSpPr>
        <p:spPr bwMode="auto">
          <a:xfrm>
            <a:off x="2454275" y="5480050"/>
            <a:ext cx="1511300" cy="6461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rgbClr val="393C71"/>
              </a:buClr>
              <a:buChar char="•"/>
              <a:defRPr sz="2800">
                <a:solidFill>
                  <a:schemeClr val="bg2"/>
                </a:solidFill>
                <a:latin typeface="Arial" charset="0"/>
              </a:defRPr>
            </a:lvl1pPr>
            <a:lvl2pPr marL="742950" indent="-285750" eaLnBrk="0" hangingPunct="0">
              <a:spcBef>
                <a:spcPct val="20000"/>
              </a:spcBef>
              <a:buChar char="–"/>
              <a:defRPr sz="2400">
                <a:solidFill>
                  <a:schemeClr val="bg2"/>
                </a:solidFill>
                <a:latin typeface="Arial" charset="0"/>
              </a:defRPr>
            </a:lvl2pPr>
            <a:lvl3pPr marL="1143000" indent="-228600" eaLnBrk="0" hangingPunct="0">
              <a:spcBef>
                <a:spcPct val="20000"/>
              </a:spcBef>
              <a:buChar char="•"/>
              <a:defRPr sz="2400">
                <a:solidFill>
                  <a:schemeClr val="bg2"/>
                </a:solidFill>
                <a:latin typeface="Arial" charset="0"/>
              </a:defRPr>
            </a:lvl3pPr>
            <a:lvl4pPr marL="1600200" indent="-228600" eaLnBrk="0" hangingPunct="0">
              <a:spcBef>
                <a:spcPct val="20000"/>
              </a:spcBef>
              <a:buChar char="–"/>
              <a:defRPr sz="2000">
                <a:solidFill>
                  <a:schemeClr val="bg2"/>
                </a:solidFill>
                <a:latin typeface="Arial" charset="0"/>
              </a:defRPr>
            </a:lvl4pPr>
            <a:lvl5pPr marL="2057400" indent="-228600" eaLnBrk="0" hangingPunct="0">
              <a:spcBef>
                <a:spcPct val="20000"/>
              </a:spcBef>
              <a:buChar char="»"/>
              <a:defRPr sz="2000">
                <a:solidFill>
                  <a:schemeClr val="bg2"/>
                </a:solidFill>
                <a:latin typeface="Arial" charset="0"/>
              </a:defRPr>
            </a:lvl5pPr>
            <a:lvl6pPr marL="2514600" indent="-228600" eaLnBrk="0" fontAlgn="base" hangingPunct="0">
              <a:spcBef>
                <a:spcPct val="20000"/>
              </a:spcBef>
              <a:spcAft>
                <a:spcPct val="0"/>
              </a:spcAft>
              <a:buChar char="»"/>
              <a:defRPr sz="2000">
                <a:solidFill>
                  <a:schemeClr val="bg2"/>
                </a:solidFill>
                <a:latin typeface="Arial" charset="0"/>
              </a:defRPr>
            </a:lvl6pPr>
            <a:lvl7pPr marL="2971800" indent="-228600" eaLnBrk="0" fontAlgn="base" hangingPunct="0">
              <a:spcBef>
                <a:spcPct val="20000"/>
              </a:spcBef>
              <a:spcAft>
                <a:spcPct val="0"/>
              </a:spcAft>
              <a:buChar char="»"/>
              <a:defRPr sz="2000">
                <a:solidFill>
                  <a:schemeClr val="bg2"/>
                </a:solidFill>
                <a:latin typeface="Arial" charset="0"/>
              </a:defRPr>
            </a:lvl7pPr>
            <a:lvl8pPr marL="3429000" indent="-228600" eaLnBrk="0" fontAlgn="base" hangingPunct="0">
              <a:spcBef>
                <a:spcPct val="20000"/>
              </a:spcBef>
              <a:spcAft>
                <a:spcPct val="0"/>
              </a:spcAft>
              <a:buChar char="»"/>
              <a:defRPr sz="2000">
                <a:solidFill>
                  <a:schemeClr val="bg2"/>
                </a:solidFill>
                <a:latin typeface="Arial" charset="0"/>
              </a:defRPr>
            </a:lvl8pPr>
            <a:lvl9pPr marL="3886200" indent="-228600" eaLnBrk="0" fontAlgn="base" hangingPunct="0">
              <a:spcBef>
                <a:spcPct val="20000"/>
              </a:spcBef>
              <a:spcAft>
                <a:spcPct val="0"/>
              </a:spcAft>
              <a:buChar char="»"/>
              <a:defRPr sz="2000">
                <a:solidFill>
                  <a:schemeClr val="bg2"/>
                </a:solidFill>
                <a:latin typeface="Arial" charset="0"/>
              </a:defRPr>
            </a:lvl9pPr>
          </a:lstStyle>
          <a:p>
            <a:pPr algn="ctr">
              <a:spcBef>
                <a:spcPct val="50000"/>
              </a:spcBef>
              <a:buClrTx/>
              <a:buFontTx/>
              <a:buNone/>
            </a:pPr>
            <a:r>
              <a:rPr lang="en-US" altLang="en-US" sz="1800">
                <a:solidFill>
                  <a:schemeClr val="tx1"/>
                </a:solidFill>
              </a:rPr>
              <a:t>Channel select</a:t>
            </a:r>
            <a:endParaRPr lang="en-AU" altLang="en-US" sz="1800">
              <a:solidFill>
                <a:schemeClr val="tx1"/>
              </a:solidFill>
            </a:endParaRPr>
          </a:p>
        </p:txBody>
      </p:sp>
      <p:sp>
        <p:nvSpPr>
          <p:cNvPr id="7175" name="Line 11"/>
          <p:cNvSpPr>
            <a:spLocks noChangeShapeType="1"/>
          </p:cNvSpPr>
          <p:nvPr/>
        </p:nvSpPr>
        <p:spPr bwMode="auto">
          <a:xfrm flipV="1">
            <a:off x="3209925" y="3398838"/>
            <a:ext cx="755650" cy="1974850"/>
          </a:xfrm>
          <a:prstGeom prst="line">
            <a:avLst/>
          </a:prstGeom>
          <a:noFill/>
          <a:ln w="381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AU"/>
          </a:p>
        </p:txBody>
      </p:sp>
      <p:sp>
        <p:nvSpPr>
          <p:cNvPr id="7176" name="Line 11"/>
          <p:cNvSpPr>
            <a:spLocks noChangeShapeType="1"/>
          </p:cNvSpPr>
          <p:nvPr/>
        </p:nvSpPr>
        <p:spPr bwMode="auto">
          <a:xfrm flipH="1">
            <a:off x="5580063" y="3860800"/>
            <a:ext cx="1223962" cy="0"/>
          </a:xfrm>
          <a:prstGeom prst="line">
            <a:avLst/>
          </a:prstGeom>
          <a:noFill/>
          <a:ln w="381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AU"/>
          </a:p>
        </p:txBody>
      </p:sp>
      <p:sp>
        <p:nvSpPr>
          <p:cNvPr id="7177" name="Text Box 8"/>
          <p:cNvSpPr txBox="1">
            <a:spLocks noChangeArrowheads="1"/>
          </p:cNvSpPr>
          <p:nvPr/>
        </p:nvSpPr>
        <p:spPr bwMode="auto">
          <a:xfrm>
            <a:off x="6942138" y="3398838"/>
            <a:ext cx="1793875" cy="6461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rgbClr val="393C71"/>
              </a:buClr>
              <a:buChar char="•"/>
              <a:defRPr sz="2800">
                <a:solidFill>
                  <a:schemeClr val="bg2"/>
                </a:solidFill>
                <a:latin typeface="Arial" charset="0"/>
              </a:defRPr>
            </a:lvl1pPr>
            <a:lvl2pPr marL="742950" indent="-285750" eaLnBrk="0" hangingPunct="0">
              <a:spcBef>
                <a:spcPct val="20000"/>
              </a:spcBef>
              <a:buChar char="–"/>
              <a:defRPr sz="2400">
                <a:solidFill>
                  <a:schemeClr val="bg2"/>
                </a:solidFill>
                <a:latin typeface="Arial" charset="0"/>
              </a:defRPr>
            </a:lvl2pPr>
            <a:lvl3pPr marL="1143000" indent="-228600" eaLnBrk="0" hangingPunct="0">
              <a:spcBef>
                <a:spcPct val="20000"/>
              </a:spcBef>
              <a:buChar char="•"/>
              <a:defRPr sz="2400">
                <a:solidFill>
                  <a:schemeClr val="bg2"/>
                </a:solidFill>
                <a:latin typeface="Arial" charset="0"/>
              </a:defRPr>
            </a:lvl3pPr>
            <a:lvl4pPr marL="1600200" indent="-228600" eaLnBrk="0" hangingPunct="0">
              <a:spcBef>
                <a:spcPct val="20000"/>
              </a:spcBef>
              <a:buChar char="–"/>
              <a:defRPr sz="2000">
                <a:solidFill>
                  <a:schemeClr val="bg2"/>
                </a:solidFill>
                <a:latin typeface="Arial" charset="0"/>
              </a:defRPr>
            </a:lvl4pPr>
            <a:lvl5pPr marL="2057400" indent="-228600" eaLnBrk="0" hangingPunct="0">
              <a:spcBef>
                <a:spcPct val="20000"/>
              </a:spcBef>
              <a:buChar char="»"/>
              <a:defRPr sz="2000">
                <a:solidFill>
                  <a:schemeClr val="bg2"/>
                </a:solidFill>
                <a:latin typeface="Arial" charset="0"/>
              </a:defRPr>
            </a:lvl5pPr>
            <a:lvl6pPr marL="2514600" indent="-228600" eaLnBrk="0" fontAlgn="base" hangingPunct="0">
              <a:spcBef>
                <a:spcPct val="20000"/>
              </a:spcBef>
              <a:spcAft>
                <a:spcPct val="0"/>
              </a:spcAft>
              <a:buChar char="»"/>
              <a:defRPr sz="2000">
                <a:solidFill>
                  <a:schemeClr val="bg2"/>
                </a:solidFill>
                <a:latin typeface="Arial" charset="0"/>
              </a:defRPr>
            </a:lvl6pPr>
            <a:lvl7pPr marL="2971800" indent="-228600" eaLnBrk="0" fontAlgn="base" hangingPunct="0">
              <a:spcBef>
                <a:spcPct val="20000"/>
              </a:spcBef>
              <a:spcAft>
                <a:spcPct val="0"/>
              </a:spcAft>
              <a:buChar char="»"/>
              <a:defRPr sz="2000">
                <a:solidFill>
                  <a:schemeClr val="bg2"/>
                </a:solidFill>
                <a:latin typeface="Arial" charset="0"/>
              </a:defRPr>
            </a:lvl7pPr>
            <a:lvl8pPr marL="3429000" indent="-228600" eaLnBrk="0" fontAlgn="base" hangingPunct="0">
              <a:spcBef>
                <a:spcPct val="20000"/>
              </a:spcBef>
              <a:spcAft>
                <a:spcPct val="0"/>
              </a:spcAft>
              <a:buChar char="»"/>
              <a:defRPr sz="2000">
                <a:solidFill>
                  <a:schemeClr val="bg2"/>
                </a:solidFill>
                <a:latin typeface="Arial" charset="0"/>
              </a:defRPr>
            </a:lvl8pPr>
            <a:lvl9pPr marL="3886200" indent="-228600" eaLnBrk="0" fontAlgn="base" hangingPunct="0">
              <a:spcBef>
                <a:spcPct val="20000"/>
              </a:spcBef>
              <a:spcAft>
                <a:spcPct val="0"/>
              </a:spcAft>
              <a:buChar char="»"/>
              <a:defRPr sz="2000">
                <a:solidFill>
                  <a:schemeClr val="bg2"/>
                </a:solidFill>
                <a:latin typeface="Arial" charset="0"/>
              </a:defRPr>
            </a:lvl9pPr>
          </a:lstStyle>
          <a:p>
            <a:pPr algn="ctr">
              <a:spcBef>
                <a:spcPct val="50000"/>
              </a:spcBef>
              <a:buClrTx/>
              <a:buFontTx/>
              <a:buNone/>
            </a:pPr>
            <a:r>
              <a:rPr lang="en-US" altLang="en-US" sz="1800">
                <a:solidFill>
                  <a:schemeClr val="tx1"/>
                </a:solidFill>
              </a:rPr>
              <a:t>Universal connection port</a:t>
            </a:r>
            <a:endParaRPr lang="en-AU" altLang="en-US" sz="1800">
              <a:solidFill>
                <a:schemeClr val="tx1"/>
              </a:solidFill>
            </a:endParaRPr>
          </a:p>
        </p:txBody>
      </p:sp>
    </p:spTree>
    <p:extLst>
      <p:ext uri="{BB962C8B-B14F-4D97-AF65-F5344CB8AC3E}">
        <p14:creationId xmlns:p14="http://schemas.microsoft.com/office/powerpoint/2010/main" val="338116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defRPr/>
            </a:pPr>
            <a:r>
              <a:rPr lang="en-AU" altLang="en-US" sz="2800" dirty="0" smtClean="0">
                <a:solidFill>
                  <a:schemeClr val="tx1"/>
                </a:solidFill>
                <a:latin typeface="+mn-lt"/>
              </a:rPr>
              <a:t>Radio – right side</a:t>
            </a:r>
          </a:p>
        </p:txBody>
      </p:sp>
      <p:sp>
        <p:nvSpPr>
          <p:cNvPr id="8195" name="Text Box 8"/>
          <p:cNvSpPr txBox="1">
            <a:spLocks noChangeArrowheads="1"/>
          </p:cNvSpPr>
          <p:nvPr/>
        </p:nvSpPr>
        <p:spPr bwMode="auto">
          <a:xfrm>
            <a:off x="5364163" y="5164138"/>
            <a:ext cx="1793875" cy="36988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rgbClr val="393C71"/>
              </a:buClr>
              <a:buChar char="•"/>
              <a:defRPr sz="2800">
                <a:solidFill>
                  <a:schemeClr val="bg2"/>
                </a:solidFill>
                <a:latin typeface="Arial" charset="0"/>
              </a:defRPr>
            </a:lvl1pPr>
            <a:lvl2pPr marL="742950" indent="-285750" eaLnBrk="0" hangingPunct="0">
              <a:spcBef>
                <a:spcPct val="20000"/>
              </a:spcBef>
              <a:buChar char="–"/>
              <a:defRPr sz="2400">
                <a:solidFill>
                  <a:schemeClr val="bg2"/>
                </a:solidFill>
                <a:latin typeface="Arial" charset="0"/>
              </a:defRPr>
            </a:lvl2pPr>
            <a:lvl3pPr marL="1143000" indent="-228600" eaLnBrk="0" hangingPunct="0">
              <a:spcBef>
                <a:spcPct val="20000"/>
              </a:spcBef>
              <a:buChar char="•"/>
              <a:defRPr sz="2400">
                <a:solidFill>
                  <a:schemeClr val="bg2"/>
                </a:solidFill>
                <a:latin typeface="Arial" charset="0"/>
              </a:defRPr>
            </a:lvl3pPr>
            <a:lvl4pPr marL="1600200" indent="-228600" eaLnBrk="0" hangingPunct="0">
              <a:spcBef>
                <a:spcPct val="20000"/>
              </a:spcBef>
              <a:buChar char="–"/>
              <a:defRPr sz="2000">
                <a:solidFill>
                  <a:schemeClr val="bg2"/>
                </a:solidFill>
                <a:latin typeface="Arial" charset="0"/>
              </a:defRPr>
            </a:lvl4pPr>
            <a:lvl5pPr marL="2057400" indent="-228600" eaLnBrk="0" hangingPunct="0">
              <a:spcBef>
                <a:spcPct val="20000"/>
              </a:spcBef>
              <a:buChar char="»"/>
              <a:defRPr sz="2000">
                <a:solidFill>
                  <a:schemeClr val="bg2"/>
                </a:solidFill>
                <a:latin typeface="Arial" charset="0"/>
              </a:defRPr>
            </a:lvl5pPr>
            <a:lvl6pPr marL="2514600" indent="-228600" eaLnBrk="0" fontAlgn="base" hangingPunct="0">
              <a:spcBef>
                <a:spcPct val="20000"/>
              </a:spcBef>
              <a:spcAft>
                <a:spcPct val="0"/>
              </a:spcAft>
              <a:buChar char="»"/>
              <a:defRPr sz="2000">
                <a:solidFill>
                  <a:schemeClr val="bg2"/>
                </a:solidFill>
                <a:latin typeface="Arial" charset="0"/>
              </a:defRPr>
            </a:lvl6pPr>
            <a:lvl7pPr marL="2971800" indent="-228600" eaLnBrk="0" fontAlgn="base" hangingPunct="0">
              <a:spcBef>
                <a:spcPct val="20000"/>
              </a:spcBef>
              <a:spcAft>
                <a:spcPct val="0"/>
              </a:spcAft>
              <a:buChar char="»"/>
              <a:defRPr sz="2000">
                <a:solidFill>
                  <a:schemeClr val="bg2"/>
                </a:solidFill>
                <a:latin typeface="Arial" charset="0"/>
              </a:defRPr>
            </a:lvl7pPr>
            <a:lvl8pPr marL="3429000" indent="-228600" eaLnBrk="0" fontAlgn="base" hangingPunct="0">
              <a:spcBef>
                <a:spcPct val="20000"/>
              </a:spcBef>
              <a:spcAft>
                <a:spcPct val="0"/>
              </a:spcAft>
              <a:buChar char="»"/>
              <a:defRPr sz="2000">
                <a:solidFill>
                  <a:schemeClr val="bg2"/>
                </a:solidFill>
                <a:latin typeface="Arial" charset="0"/>
              </a:defRPr>
            </a:lvl8pPr>
            <a:lvl9pPr marL="3886200" indent="-228600" eaLnBrk="0" fontAlgn="base" hangingPunct="0">
              <a:spcBef>
                <a:spcPct val="20000"/>
              </a:spcBef>
              <a:spcAft>
                <a:spcPct val="0"/>
              </a:spcAft>
              <a:buChar char="»"/>
              <a:defRPr sz="2000">
                <a:solidFill>
                  <a:schemeClr val="bg2"/>
                </a:solidFill>
                <a:latin typeface="Arial" charset="0"/>
              </a:defRPr>
            </a:lvl9pPr>
          </a:lstStyle>
          <a:p>
            <a:pPr algn="ctr">
              <a:spcBef>
                <a:spcPct val="50000"/>
              </a:spcBef>
              <a:buClrTx/>
              <a:buFontTx/>
              <a:buNone/>
            </a:pPr>
            <a:r>
              <a:rPr lang="en-US" altLang="en-US" sz="1800">
                <a:solidFill>
                  <a:schemeClr val="tx1"/>
                </a:solidFill>
              </a:rPr>
              <a:t>Port cover off</a:t>
            </a:r>
            <a:endParaRPr lang="en-AU" altLang="en-US" sz="1800">
              <a:solidFill>
                <a:schemeClr val="tx1"/>
              </a:solidFill>
            </a:endParaRPr>
          </a:p>
        </p:txBody>
      </p:sp>
      <p:pic>
        <p:nvPicPr>
          <p:cNvPr id="8196" name="Picture 2" descr="F:\DCIM\100OLYMP\P101003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1385888"/>
            <a:ext cx="2617787" cy="348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4" descr="F:\DCIM\100OLYMP\P101006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1430338"/>
            <a:ext cx="2582862"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ext Box 8"/>
          <p:cNvSpPr txBox="1">
            <a:spLocks noChangeArrowheads="1"/>
          </p:cNvSpPr>
          <p:nvPr/>
        </p:nvSpPr>
        <p:spPr bwMode="auto">
          <a:xfrm>
            <a:off x="1293813" y="5124450"/>
            <a:ext cx="1793875" cy="36988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rgbClr val="393C71"/>
              </a:buClr>
              <a:buChar char="•"/>
              <a:defRPr sz="2800">
                <a:solidFill>
                  <a:schemeClr val="bg2"/>
                </a:solidFill>
                <a:latin typeface="Arial" charset="0"/>
              </a:defRPr>
            </a:lvl1pPr>
            <a:lvl2pPr marL="742950" indent="-285750" eaLnBrk="0" hangingPunct="0">
              <a:spcBef>
                <a:spcPct val="20000"/>
              </a:spcBef>
              <a:buChar char="–"/>
              <a:defRPr sz="2400">
                <a:solidFill>
                  <a:schemeClr val="bg2"/>
                </a:solidFill>
                <a:latin typeface="Arial" charset="0"/>
              </a:defRPr>
            </a:lvl2pPr>
            <a:lvl3pPr marL="1143000" indent="-228600" eaLnBrk="0" hangingPunct="0">
              <a:spcBef>
                <a:spcPct val="20000"/>
              </a:spcBef>
              <a:buChar char="•"/>
              <a:defRPr sz="2400">
                <a:solidFill>
                  <a:schemeClr val="bg2"/>
                </a:solidFill>
                <a:latin typeface="Arial" charset="0"/>
              </a:defRPr>
            </a:lvl3pPr>
            <a:lvl4pPr marL="1600200" indent="-228600" eaLnBrk="0" hangingPunct="0">
              <a:spcBef>
                <a:spcPct val="20000"/>
              </a:spcBef>
              <a:buChar char="–"/>
              <a:defRPr sz="2000">
                <a:solidFill>
                  <a:schemeClr val="bg2"/>
                </a:solidFill>
                <a:latin typeface="Arial" charset="0"/>
              </a:defRPr>
            </a:lvl4pPr>
            <a:lvl5pPr marL="2057400" indent="-228600" eaLnBrk="0" hangingPunct="0">
              <a:spcBef>
                <a:spcPct val="20000"/>
              </a:spcBef>
              <a:buChar char="»"/>
              <a:defRPr sz="2000">
                <a:solidFill>
                  <a:schemeClr val="bg2"/>
                </a:solidFill>
                <a:latin typeface="Arial" charset="0"/>
              </a:defRPr>
            </a:lvl5pPr>
            <a:lvl6pPr marL="2514600" indent="-228600" eaLnBrk="0" fontAlgn="base" hangingPunct="0">
              <a:spcBef>
                <a:spcPct val="20000"/>
              </a:spcBef>
              <a:spcAft>
                <a:spcPct val="0"/>
              </a:spcAft>
              <a:buChar char="»"/>
              <a:defRPr sz="2000">
                <a:solidFill>
                  <a:schemeClr val="bg2"/>
                </a:solidFill>
                <a:latin typeface="Arial" charset="0"/>
              </a:defRPr>
            </a:lvl6pPr>
            <a:lvl7pPr marL="2971800" indent="-228600" eaLnBrk="0" fontAlgn="base" hangingPunct="0">
              <a:spcBef>
                <a:spcPct val="20000"/>
              </a:spcBef>
              <a:spcAft>
                <a:spcPct val="0"/>
              </a:spcAft>
              <a:buChar char="»"/>
              <a:defRPr sz="2000">
                <a:solidFill>
                  <a:schemeClr val="bg2"/>
                </a:solidFill>
                <a:latin typeface="Arial" charset="0"/>
              </a:defRPr>
            </a:lvl7pPr>
            <a:lvl8pPr marL="3429000" indent="-228600" eaLnBrk="0" fontAlgn="base" hangingPunct="0">
              <a:spcBef>
                <a:spcPct val="20000"/>
              </a:spcBef>
              <a:spcAft>
                <a:spcPct val="0"/>
              </a:spcAft>
              <a:buChar char="»"/>
              <a:defRPr sz="2000">
                <a:solidFill>
                  <a:schemeClr val="bg2"/>
                </a:solidFill>
                <a:latin typeface="Arial" charset="0"/>
              </a:defRPr>
            </a:lvl8pPr>
            <a:lvl9pPr marL="3886200" indent="-228600" eaLnBrk="0" fontAlgn="base" hangingPunct="0">
              <a:spcBef>
                <a:spcPct val="20000"/>
              </a:spcBef>
              <a:spcAft>
                <a:spcPct val="0"/>
              </a:spcAft>
              <a:buChar char="»"/>
              <a:defRPr sz="2000">
                <a:solidFill>
                  <a:schemeClr val="bg2"/>
                </a:solidFill>
                <a:latin typeface="Arial" charset="0"/>
              </a:defRPr>
            </a:lvl9pPr>
          </a:lstStyle>
          <a:p>
            <a:pPr algn="ctr">
              <a:spcBef>
                <a:spcPct val="50000"/>
              </a:spcBef>
              <a:buClrTx/>
              <a:buFontTx/>
              <a:buNone/>
            </a:pPr>
            <a:r>
              <a:rPr lang="en-US" altLang="en-US" sz="1800">
                <a:solidFill>
                  <a:schemeClr val="tx1"/>
                </a:solidFill>
              </a:rPr>
              <a:t>Port cover on</a:t>
            </a:r>
            <a:endParaRPr lang="en-AU" altLang="en-US" sz="1800">
              <a:solidFill>
                <a:schemeClr val="tx1"/>
              </a:solidFill>
            </a:endParaRPr>
          </a:p>
        </p:txBody>
      </p:sp>
    </p:spTree>
    <p:extLst>
      <p:ext uri="{BB962C8B-B14F-4D97-AF65-F5344CB8AC3E}">
        <p14:creationId xmlns:p14="http://schemas.microsoft.com/office/powerpoint/2010/main" val="943071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defRPr/>
            </a:pPr>
            <a:r>
              <a:rPr lang="en-AU" altLang="en-US" sz="2800" dirty="0" smtClean="0">
                <a:solidFill>
                  <a:schemeClr val="tx1"/>
                </a:solidFill>
                <a:latin typeface="+mn-lt"/>
              </a:rPr>
              <a:t>Radio – left side</a:t>
            </a:r>
          </a:p>
        </p:txBody>
      </p:sp>
      <p:sp>
        <p:nvSpPr>
          <p:cNvPr id="9219" name="Text Box 8"/>
          <p:cNvSpPr txBox="1">
            <a:spLocks noChangeArrowheads="1"/>
          </p:cNvSpPr>
          <p:nvPr/>
        </p:nvSpPr>
        <p:spPr bwMode="auto">
          <a:xfrm>
            <a:off x="6659563" y="3214688"/>
            <a:ext cx="1793875" cy="3683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rgbClr val="393C71"/>
              </a:buClr>
              <a:buChar char="•"/>
              <a:defRPr sz="2800">
                <a:solidFill>
                  <a:schemeClr val="bg2"/>
                </a:solidFill>
                <a:latin typeface="Arial" charset="0"/>
              </a:defRPr>
            </a:lvl1pPr>
            <a:lvl2pPr marL="742950" indent="-285750" eaLnBrk="0" hangingPunct="0">
              <a:spcBef>
                <a:spcPct val="20000"/>
              </a:spcBef>
              <a:buChar char="–"/>
              <a:defRPr sz="2400">
                <a:solidFill>
                  <a:schemeClr val="bg2"/>
                </a:solidFill>
                <a:latin typeface="Arial" charset="0"/>
              </a:defRPr>
            </a:lvl2pPr>
            <a:lvl3pPr marL="1143000" indent="-228600" eaLnBrk="0" hangingPunct="0">
              <a:spcBef>
                <a:spcPct val="20000"/>
              </a:spcBef>
              <a:buChar char="•"/>
              <a:defRPr sz="2400">
                <a:solidFill>
                  <a:schemeClr val="bg2"/>
                </a:solidFill>
                <a:latin typeface="Arial" charset="0"/>
              </a:defRPr>
            </a:lvl3pPr>
            <a:lvl4pPr marL="1600200" indent="-228600" eaLnBrk="0" hangingPunct="0">
              <a:spcBef>
                <a:spcPct val="20000"/>
              </a:spcBef>
              <a:buChar char="–"/>
              <a:defRPr sz="2000">
                <a:solidFill>
                  <a:schemeClr val="bg2"/>
                </a:solidFill>
                <a:latin typeface="Arial" charset="0"/>
              </a:defRPr>
            </a:lvl4pPr>
            <a:lvl5pPr marL="2057400" indent="-228600" eaLnBrk="0" hangingPunct="0">
              <a:spcBef>
                <a:spcPct val="20000"/>
              </a:spcBef>
              <a:buChar char="»"/>
              <a:defRPr sz="2000">
                <a:solidFill>
                  <a:schemeClr val="bg2"/>
                </a:solidFill>
                <a:latin typeface="Arial" charset="0"/>
              </a:defRPr>
            </a:lvl5pPr>
            <a:lvl6pPr marL="2514600" indent="-228600" eaLnBrk="0" fontAlgn="base" hangingPunct="0">
              <a:spcBef>
                <a:spcPct val="20000"/>
              </a:spcBef>
              <a:spcAft>
                <a:spcPct val="0"/>
              </a:spcAft>
              <a:buChar char="»"/>
              <a:defRPr sz="2000">
                <a:solidFill>
                  <a:schemeClr val="bg2"/>
                </a:solidFill>
                <a:latin typeface="Arial" charset="0"/>
              </a:defRPr>
            </a:lvl6pPr>
            <a:lvl7pPr marL="2971800" indent="-228600" eaLnBrk="0" fontAlgn="base" hangingPunct="0">
              <a:spcBef>
                <a:spcPct val="20000"/>
              </a:spcBef>
              <a:spcAft>
                <a:spcPct val="0"/>
              </a:spcAft>
              <a:buChar char="»"/>
              <a:defRPr sz="2000">
                <a:solidFill>
                  <a:schemeClr val="bg2"/>
                </a:solidFill>
                <a:latin typeface="Arial" charset="0"/>
              </a:defRPr>
            </a:lvl7pPr>
            <a:lvl8pPr marL="3429000" indent="-228600" eaLnBrk="0" fontAlgn="base" hangingPunct="0">
              <a:spcBef>
                <a:spcPct val="20000"/>
              </a:spcBef>
              <a:spcAft>
                <a:spcPct val="0"/>
              </a:spcAft>
              <a:buChar char="»"/>
              <a:defRPr sz="2000">
                <a:solidFill>
                  <a:schemeClr val="bg2"/>
                </a:solidFill>
                <a:latin typeface="Arial" charset="0"/>
              </a:defRPr>
            </a:lvl8pPr>
            <a:lvl9pPr marL="3886200" indent="-228600" eaLnBrk="0" fontAlgn="base" hangingPunct="0">
              <a:spcBef>
                <a:spcPct val="20000"/>
              </a:spcBef>
              <a:spcAft>
                <a:spcPct val="0"/>
              </a:spcAft>
              <a:buChar char="»"/>
              <a:defRPr sz="2000">
                <a:solidFill>
                  <a:schemeClr val="bg2"/>
                </a:solidFill>
                <a:latin typeface="Arial" charset="0"/>
              </a:defRPr>
            </a:lvl9pPr>
          </a:lstStyle>
          <a:p>
            <a:pPr algn="ctr">
              <a:spcBef>
                <a:spcPct val="50000"/>
              </a:spcBef>
              <a:buClrTx/>
              <a:buFontTx/>
              <a:buNone/>
            </a:pPr>
            <a:r>
              <a:rPr lang="en-US" altLang="en-US" sz="1800">
                <a:solidFill>
                  <a:schemeClr val="tx1"/>
                </a:solidFill>
              </a:rPr>
              <a:t>Transmit button</a:t>
            </a:r>
            <a:endParaRPr lang="en-AU" altLang="en-US" sz="1800">
              <a:solidFill>
                <a:schemeClr val="tx1"/>
              </a:solidFill>
            </a:endParaRPr>
          </a:p>
        </p:txBody>
      </p:sp>
      <p:pic>
        <p:nvPicPr>
          <p:cNvPr id="9220" name="Picture 3" descr="F:\DCIM\100OLYMP\P1010066.JPG"/>
          <p:cNvPicPr>
            <a:picLocks noChangeAspect="1" noChangeArrowheads="1"/>
          </p:cNvPicPr>
          <p:nvPr/>
        </p:nvPicPr>
        <p:blipFill>
          <a:blip r:embed="rId3">
            <a:extLst>
              <a:ext uri="{28A0092B-C50C-407E-A947-70E740481C1C}">
                <a14:useLocalDpi xmlns:a14="http://schemas.microsoft.com/office/drawing/2010/main" val="0"/>
              </a:ext>
            </a:extLst>
          </a:blip>
          <a:srcRect r="23720"/>
          <a:stretch>
            <a:fillRect/>
          </a:stretch>
        </p:blipFill>
        <p:spPr bwMode="auto">
          <a:xfrm>
            <a:off x="3203575" y="1527175"/>
            <a:ext cx="2498725" cy="436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Line 11"/>
          <p:cNvSpPr>
            <a:spLocks noChangeShapeType="1"/>
          </p:cNvSpPr>
          <p:nvPr/>
        </p:nvSpPr>
        <p:spPr bwMode="auto">
          <a:xfrm flipH="1">
            <a:off x="4521200" y="3398838"/>
            <a:ext cx="1974850" cy="0"/>
          </a:xfrm>
          <a:prstGeom prst="line">
            <a:avLst/>
          </a:prstGeom>
          <a:noFill/>
          <a:ln w="381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AU"/>
          </a:p>
        </p:txBody>
      </p:sp>
    </p:spTree>
    <p:extLst>
      <p:ext uri="{BB962C8B-B14F-4D97-AF65-F5344CB8AC3E}">
        <p14:creationId xmlns:p14="http://schemas.microsoft.com/office/powerpoint/2010/main" val="2573095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9" descr="G:\CBR Training\2015 radio\P1010001.JPG"/>
          <p:cNvPicPr>
            <a:picLocks noChangeAspect="1" noChangeArrowheads="1"/>
          </p:cNvPicPr>
          <p:nvPr/>
        </p:nvPicPr>
        <p:blipFill>
          <a:blip r:embed="rId3">
            <a:extLst>
              <a:ext uri="{28A0092B-C50C-407E-A947-70E740481C1C}">
                <a14:useLocalDpi xmlns:a14="http://schemas.microsoft.com/office/drawing/2010/main" val="0"/>
              </a:ext>
            </a:extLst>
          </a:blip>
          <a:srcRect l="31299" t="61037" r="36440" b="15733"/>
          <a:stretch>
            <a:fillRect/>
          </a:stretch>
        </p:blipFill>
        <p:spPr bwMode="auto">
          <a:xfrm>
            <a:off x="2481263" y="1916113"/>
            <a:ext cx="3487737" cy="334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pPr eaLnBrk="1" hangingPunct="1">
              <a:defRPr/>
            </a:pPr>
            <a:r>
              <a:rPr lang="en-AU" altLang="en-US" sz="2800" dirty="0" smtClean="0">
                <a:solidFill>
                  <a:schemeClr val="tx1"/>
                </a:solidFill>
                <a:latin typeface="+mn-lt"/>
              </a:rPr>
              <a:t>Radio - front</a:t>
            </a:r>
          </a:p>
        </p:txBody>
      </p:sp>
      <p:sp>
        <p:nvSpPr>
          <p:cNvPr id="10244" name="Text Box 8"/>
          <p:cNvSpPr txBox="1">
            <a:spLocks noChangeArrowheads="1"/>
          </p:cNvSpPr>
          <p:nvPr/>
        </p:nvSpPr>
        <p:spPr bwMode="auto">
          <a:xfrm>
            <a:off x="468313" y="2852738"/>
            <a:ext cx="1511300" cy="36988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rgbClr val="393C71"/>
              </a:buClr>
              <a:buChar char="•"/>
              <a:defRPr sz="2800">
                <a:solidFill>
                  <a:schemeClr val="bg2"/>
                </a:solidFill>
                <a:latin typeface="Arial" charset="0"/>
              </a:defRPr>
            </a:lvl1pPr>
            <a:lvl2pPr marL="742950" indent="-285750" eaLnBrk="0" hangingPunct="0">
              <a:spcBef>
                <a:spcPct val="20000"/>
              </a:spcBef>
              <a:buChar char="–"/>
              <a:defRPr sz="2400">
                <a:solidFill>
                  <a:schemeClr val="bg2"/>
                </a:solidFill>
                <a:latin typeface="Arial" charset="0"/>
              </a:defRPr>
            </a:lvl2pPr>
            <a:lvl3pPr marL="1143000" indent="-228600" eaLnBrk="0" hangingPunct="0">
              <a:spcBef>
                <a:spcPct val="20000"/>
              </a:spcBef>
              <a:buChar char="•"/>
              <a:defRPr sz="2400">
                <a:solidFill>
                  <a:schemeClr val="bg2"/>
                </a:solidFill>
                <a:latin typeface="Arial" charset="0"/>
              </a:defRPr>
            </a:lvl3pPr>
            <a:lvl4pPr marL="1600200" indent="-228600" eaLnBrk="0" hangingPunct="0">
              <a:spcBef>
                <a:spcPct val="20000"/>
              </a:spcBef>
              <a:buChar char="–"/>
              <a:defRPr sz="2000">
                <a:solidFill>
                  <a:schemeClr val="bg2"/>
                </a:solidFill>
                <a:latin typeface="Arial" charset="0"/>
              </a:defRPr>
            </a:lvl4pPr>
            <a:lvl5pPr marL="2057400" indent="-228600" eaLnBrk="0" hangingPunct="0">
              <a:spcBef>
                <a:spcPct val="20000"/>
              </a:spcBef>
              <a:buChar char="»"/>
              <a:defRPr sz="2000">
                <a:solidFill>
                  <a:schemeClr val="bg2"/>
                </a:solidFill>
                <a:latin typeface="Arial" charset="0"/>
              </a:defRPr>
            </a:lvl5pPr>
            <a:lvl6pPr marL="2514600" indent="-228600" eaLnBrk="0" fontAlgn="base" hangingPunct="0">
              <a:spcBef>
                <a:spcPct val="20000"/>
              </a:spcBef>
              <a:spcAft>
                <a:spcPct val="0"/>
              </a:spcAft>
              <a:buChar char="»"/>
              <a:defRPr sz="2000">
                <a:solidFill>
                  <a:schemeClr val="bg2"/>
                </a:solidFill>
                <a:latin typeface="Arial" charset="0"/>
              </a:defRPr>
            </a:lvl6pPr>
            <a:lvl7pPr marL="2971800" indent="-228600" eaLnBrk="0" fontAlgn="base" hangingPunct="0">
              <a:spcBef>
                <a:spcPct val="20000"/>
              </a:spcBef>
              <a:spcAft>
                <a:spcPct val="0"/>
              </a:spcAft>
              <a:buChar char="»"/>
              <a:defRPr sz="2000">
                <a:solidFill>
                  <a:schemeClr val="bg2"/>
                </a:solidFill>
                <a:latin typeface="Arial" charset="0"/>
              </a:defRPr>
            </a:lvl7pPr>
            <a:lvl8pPr marL="3429000" indent="-228600" eaLnBrk="0" fontAlgn="base" hangingPunct="0">
              <a:spcBef>
                <a:spcPct val="20000"/>
              </a:spcBef>
              <a:spcAft>
                <a:spcPct val="0"/>
              </a:spcAft>
              <a:buChar char="»"/>
              <a:defRPr sz="2000">
                <a:solidFill>
                  <a:schemeClr val="bg2"/>
                </a:solidFill>
                <a:latin typeface="Arial" charset="0"/>
              </a:defRPr>
            </a:lvl8pPr>
            <a:lvl9pPr marL="3886200" indent="-228600" eaLnBrk="0" fontAlgn="base" hangingPunct="0">
              <a:spcBef>
                <a:spcPct val="20000"/>
              </a:spcBef>
              <a:spcAft>
                <a:spcPct val="0"/>
              </a:spcAft>
              <a:buChar char="»"/>
              <a:defRPr sz="2000">
                <a:solidFill>
                  <a:schemeClr val="bg2"/>
                </a:solidFill>
                <a:latin typeface="Arial" charset="0"/>
              </a:defRPr>
            </a:lvl9pPr>
          </a:lstStyle>
          <a:p>
            <a:pPr algn="ctr">
              <a:spcBef>
                <a:spcPct val="50000"/>
              </a:spcBef>
              <a:buClrTx/>
              <a:buFontTx/>
              <a:buNone/>
            </a:pPr>
            <a:r>
              <a:rPr lang="en-US" altLang="en-US" sz="1800">
                <a:solidFill>
                  <a:schemeClr val="tx1"/>
                </a:solidFill>
              </a:rPr>
              <a:t>Channel</a:t>
            </a:r>
            <a:endParaRPr lang="en-AU" altLang="en-US" sz="1800">
              <a:solidFill>
                <a:schemeClr val="tx1"/>
              </a:solidFill>
            </a:endParaRPr>
          </a:p>
        </p:txBody>
      </p:sp>
      <p:sp>
        <p:nvSpPr>
          <p:cNvPr id="10245" name="Line 11"/>
          <p:cNvSpPr>
            <a:spLocks noChangeShapeType="1"/>
          </p:cNvSpPr>
          <p:nvPr/>
        </p:nvSpPr>
        <p:spPr bwMode="auto">
          <a:xfrm>
            <a:off x="2079625" y="2244725"/>
            <a:ext cx="1628775" cy="320675"/>
          </a:xfrm>
          <a:prstGeom prst="line">
            <a:avLst/>
          </a:prstGeom>
          <a:noFill/>
          <a:ln w="381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AU"/>
          </a:p>
        </p:txBody>
      </p:sp>
      <p:sp>
        <p:nvSpPr>
          <p:cNvPr id="10246" name="Text Box 8"/>
          <p:cNvSpPr txBox="1">
            <a:spLocks noChangeArrowheads="1"/>
          </p:cNvSpPr>
          <p:nvPr/>
        </p:nvSpPr>
        <p:spPr bwMode="auto">
          <a:xfrm>
            <a:off x="468313" y="4222750"/>
            <a:ext cx="1511300" cy="3683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rgbClr val="393C71"/>
              </a:buClr>
              <a:buChar char="•"/>
              <a:defRPr sz="2800">
                <a:solidFill>
                  <a:schemeClr val="bg2"/>
                </a:solidFill>
                <a:latin typeface="Arial" charset="0"/>
              </a:defRPr>
            </a:lvl1pPr>
            <a:lvl2pPr marL="742950" indent="-285750" eaLnBrk="0" hangingPunct="0">
              <a:spcBef>
                <a:spcPct val="20000"/>
              </a:spcBef>
              <a:buChar char="–"/>
              <a:defRPr sz="2400">
                <a:solidFill>
                  <a:schemeClr val="bg2"/>
                </a:solidFill>
                <a:latin typeface="Arial" charset="0"/>
              </a:defRPr>
            </a:lvl2pPr>
            <a:lvl3pPr marL="1143000" indent="-228600" eaLnBrk="0" hangingPunct="0">
              <a:spcBef>
                <a:spcPct val="20000"/>
              </a:spcBef>
              <a:buChar char="•"/>
              <a:defRPr sz="2400">
                <a:solidFill>
                  <a:schemeClr val="bg2"/>
                </a:solidFill>
                <a:latin typeface="Arial" charset="0"/>
              </a:defRPr>
            </a:lvl3pPr>
            <a:lvl4pPr marL="1600200" indent="-228600" eaLnBrk="0" hangingPunct="0">
              <a:spcBef>
                <a:spcPct val="20000"/>
              </a:spcBef>
              <a:buChar char="–"/>
              <a:defRPr sz="2000">
                <a:solidFill>
                  <a:schemeClr val="bg2"/>
                </a:solidFill>
                <a:latin typeface="Arial" charset="0"/>
              </a:defRPr>
            </a:lvl4pPr>
            <a:lvl5pPr marL="2057400" indent="-228600" eaLnBrk="0" hangingPunct="0">
              <a:spcBef>
                <a:spcPct val="20000"/>
              </a:spcBef>
              <a:buChar char="»"/>
              <a:defRPr sz="2000">
                <a:solidFill>
                  <a:schemeClr val="bg2"/>
                </a:solidFill>
                <a:latin typeface="Arial" charset="0"/>
              </a:defRPr>
            </a:lvl5pPr>
            <a:lvl6pPr marL="2514600" indent="-228600" eaLnBrk="0" fontAlgn="base" hangingPunct="0">
              <a:spcBef>
                <a:spcPct val="20000"/>
              </a:spcBef>
              <a:spcAft>
                <a:spcPct val="0"/>
              </a:spcAft>
              <a:buChar char="»"/>
              <a:defRPr sz="2000">
                <a:solidFill>
                  <a:schemeClr val="bg2"/>
                </a:solidFill>
                <a:latin typeface="Arial" charset="0"/>
              </a:defRPr>
            </a:lvl6pPr>
            <a:lvl7pPr marL="2971800" indent="-228600" eaLnBrk="0" fontAlgn="base" hangingPunct="0">
              <a:spcBef>
                <a:spcPct val="20000"/>
              </a:spcBef>
              <a:spcAft>
                <a:spcPct val="0"/>
              </a:spcAft>
              <a:buChar char="»"/>
              <a:defRPr sz="2000">
                <a:solidFill>
                  <a:schemeClr val="bg2"/>
                </a:solidFill>
                <a:latin typeface="Arial" charset="0"/>
              </a:defRPr>
            </a:lvl7pPr>
            <a:lvl8pPr marL="3429000" indent="-228600" eaLnBrk="0" fontAlgn="base" hangingPunct="0">
              <a:spcBef>
                <a:spcPct val="20000"/>
              </a:spcBef>
              <a:spcAft>
                <a:spcPct val="0"/>
              </a:spcAft>
              <a:buChar char="»"/>
              <a:defRPr sz="2000">
                <a:solidFill>
                  <a:schemeClr val="bg2"/>
                </a:solidFill>
                <a:latin typeface="Arial" charset="0"/>
              </a:defRPr>
            </a:lvl8pPr>
            <a:lvl9pPr marL="3886200" indent="-228600" eaLnBrk="0" fontAlgn="base" hangingPunct="0">
              <a:spcBef>
                <a:spcPct val="20000"/>
              </a:spcBef>
              <a:spcAft>
                <a:spcPct val="0"/>
              </a:spcAft>
              <a:buChar char="»"/>
              <a:defRPr sz="2000">
                <a:solidFill>
                  <a:schemeClr val="bg2"/>
                </a:solidFill>
                <a:latin typeface="Arial" charset="0"/>
              </a:defRPr>
            </a:lvl9pPr>
          </a:lstStyle>
          <a:p>
            <a:pPr algn="ctr">
              <a:spcBef>
                <a:spcPct val="50000"/>
              </a:spcBef>
              <a:buClrTx/>
              <a:buFontTx/>
              <a:buNone/>
            </a:pPr>
            <a:r>
              <a:rPr lang="en-US" altLang="en-US" sz="1800">
                <a:solidFill>
                  <a:schemeClr val="tx1"/>
                </a:solidFill>
              </a:rPr>
              <a:t>Select</a:t>
            </a:r>
            <a:endParaRPr lang="en-AU" altLang="en-US" sz="1800">
              <a:solidFill>
                <a:schemeClr val="tx1"/>
              </a:solidFill>
            </a:endParaRPr>
          </a:p>
        </p:txBody>
      </p:sp>
      <p:sp>
        <p:nvSpPr>
          <p:cNvPr id="10247" name="Line 11"/>
          <p:cNvSpPr>
            <a:spLocks noChangeShapeType="1"/>
          </p:cNvSpPr>
          <p:nvPr/>
        </p:nvSpPr>
        <p:spPr bwMode="auto">
          <a:xfrm flipV="1">
            <a:off x="2079625" y="4406900"/>
            <a:ext cx="1123950" cy="0"/>
          </a:xfrm>
          <a:prstGeom prst="line">
            <a:avLst/>
          </a:prstGeom>
          <a:noFill/>
          <a:ln w="381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AU"/>
          </a:p>
        </p:txBody>
      </p:sp>
      <p:sp>
        <p:nvSpPr>
          <p:cNvPr id="10248" name="Line 11"/>
          <p:cNvSpPr>
            <a:spLocks noChangeShapeType="1"/>
          </p:cNvSpPr>
          <p:nvPr/>
        </p:nvSpPr>
        <p:spPr bwMode="auto">
          <a:xfrm flipH="1">
            <a:off x="5834063" y="2070100"/>
            <a:ext cx="825500" cy="141288"/>
          </a:xfrm>
          <a:prstGeom prst="line">
            <a:avLst/>
          </a:prstGeom>
          <a:noFill/>
          <a:ln w="381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AU"/>
          </a:p>
        </p:txBody>
      </p:sp>
      <p:sp>
        <p:nvSpPr>
          <p:cNvPr id="10249" name="Text Box 8"/>
          <p:cNvSpPr txBox="1">
            <a:spLocks noChangeArrowheads="1"/>
          </p:cNvSpPr>
          <p:nvPr/>
        </p:nvSpPr>
        <p:spPr bwMode="auto">
          <a:xfrm>
            <a:off x="6796088" y="1641475"/>
            <a:ext cx="1795462" cy="9239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rgbClr val="393C71"/>
              </a:buClr>
              <a:buChar char="•"/>
              <a:defRPr sz="2800">
                <a:solidFill>
                  <a:schemeClr val="bg2"/>
                </a:solidFill>
                <a:latin typeface="Arial" charset="0"/>
              </a:defRPr>
            </a:lvl1pPr>
            <a:lvl2pPr marL="742950" indent="-285750" eaLnBrk="0" hangingPunct="0">
              <a:spcBef>
                <a:spcPct val="20000"/>
              </a:spcBef>
              <a:buChar char="–"/>
              <a:defRPr sz="2400">
                <a:solidFill>
                  <a:schemeClr val="bg2"/>
                </a:solidFill>
                <a:latin typeface="Arial" charset="0"/>
              </a:defRPr>
            </a:lvl2pPr>
            <a:lvl3pPr marL="1143000" indent="-228600" eaLnBrk="0" hangingPunct="0">
              <a:spcBef>
                <a:spcPct val="20000"/>
              </a:spcBef>
              <a:buChar char="•"/>
              <a:defRPr sz="2400">
                <a:solidFill>
                  <a:schemeClr val="bg2"/>
                </a:solidFill>
                <a:latin typeface="Arial" charset="0"/>
              </a:defRPr>
            </a:lvl3pPr>
            <a:lvl4pPr marL="1600200" indent="-228600" eaLnBrk="0" hangingPunct="0">
              <a:spcBef>
                <a:spcPct val="20000"/>
              </a:spcBef>
              <a:buChar char="–"/>
              <a:defRPr sz="2000">
                <a:solidFill>
                  <a:schemeClr val="bg2"/>
                </a:solidFill>
                <a:latin typeface="Arial" charset="0"/>
              </a:defRPr>
            </a:lvl4pPr>
            <a:lvl5pPr marL="2057400" indent="-228600" eaLnBrk="0" hangingPunct="0">
              <a:spcBef>
                <a:spcPct val="20000"/>
              </a:spcBef>
              <a:buChar char="»"/>
              <a:defRPr sz="2000">
                <a:solidFill>
                  <a:schemeClr val="bg2"/>
                </a:solidFill>
                <a:latin typeface="Arial" charset="0"/>
              </a:defRPr>
            </a:lvl5pPr>
            <a:lvl6pPr marL="2514600" indent="-228600" eaLnBrk="0" fontAlgn="base" hangingPunct="0">
              <a:spcBef>
                <a:spcPct val="20000"/>
              </a:spcBef>
              <a:spcAft>
                <a:spcPct val="0"/>
              </a:spcAft>
              <a:buChar char="»"/>
              <a:defRPr sz="2000">
                <a:solidFill>
                  <a:schemeClr val="bg2"/>
                </a:solidFill>
                <a:latin typeface="Arial" charset="0"/>
              </a:defRPr>
            </a:lvl6pPr>
            <a:lvl7pPr marL="2971800" indent="-228600" eaLnBrk="0" fontAlgn="base" hangingPunct="0">
              <a:spcBef>
                <a:spcPct val="20000"/>
              </a:spcBef>
              <a:spcAft>
                <a:spcPct val="0"/>
              </a:spcAft>
              <a:buChar char="»"/>
              <a:defRPr sz="2000">
                <a:solidFill>
                  <a:schemeClr val="bg2"/>
                </a:solidFill>
                <a:latin typeface="Arial" charset="0"/>
              </a:defRPr>
            </a:lvl7pPr>
            <a:lvl8pPr marL="3429000" indent="-228600" eaLnBrk="0" fontAlgn="base" hangingPunct="0">
              <a:spcBef>
                <a:spcPct val="20000"/>
              </a:spcBef>
              <a:spcAft>
                <a:spcPct val="0"/>
              </a:spcAft>
              <a:buChar char="»"/>
              <a:defRPr sz="2000">
                <a:solidFill>
                  <a:schemeClr val="bg2"/>
                </a:solidFill>
                <a:latin typeface="Arial" charset="0"/>
              </a:defRPr>
            </a:lvl8pPr>
            <a:lvl9pPr marL="3886200" indent="-228600" eaLnBrk="0" fontAlgn="base" hangingPunct="0">
              <a:spcBef>
                <a:spcPct val="20000"/>
              </a:spcBef>
              <a:spcAft>
                <a:spcPct val="0"/>
              </a:spcAft>
              <a:buChar char="»"/>
              <a:defRPr sz="2000">
                <a:solidFill>
                  <a:schemeClr val="bg2"/>
                </a:solidFill>
                <a:latin typeface="Arial" charset="0"/>
              </a:defRPr>
            </a:lvl9pPr>
          </a:lstStyle>
          <a:p>
            <a:pPr algn="ctr">
              <a:spcBef>
                <a:spcPct val="50000"/>
              </a:spcBef>
              <a:buClrTx/>
              <a:buFontTx/>
              <a:buNone/>
            </a:pPr>
            <a:r>
              <a:rPr lang="en-US" altLang="en-US" sz="1800">
                <a:solidFill>
                  <a:schemeClr val="tx1"/>
                </a:solidFill>
              </a:rPr>
              <a:t>Universal connection port (under cover)</a:t>
            </a:r>
            <a:endParaRPr lang="en-AU" altLang="en-US" sz="1800">
              <a:solidFill>
                <a:schemeClr val="tx1"/>
              </a:solidFill>
            </a:endParaRPr>
          </a:p>
        </p:txBody>
      </p:sp>
      <p:sp>
        <p:nvSpPr>
          <p:cNvPr id="10250" name="Text Box 8"/>
          <p:cNvSpPr txBox="1">
            <a:spLocks noChangeArrowheads="1"/>
          </p:cNvSpPr>
          <p:nvPr/>
        </p:nvSpPr>
        <p:spPr bwMode="auto">
          <a:xfrm>
            <a:off x="468313" y="2060575"/>
            <a:ext cx="1511300" cy="36988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rgbClr val="393C71"/>
              </a:buClr>
              <a:buChar char="•"/>
              <a:defRPr sz="2800">
                <a:solidFill>
                  <a:schemeClr val="bg2"/>
                </a:solidFill>
                <a:latin typeface="Arial" charset="0"/>
              </a:defRPr>
            </a:lvl1pPr>
            <a:lvl2pPr marL="742950" indent="-285750" eaLnBrk="0" hangingPunct="0">
              <a:spcBef>
                <a:spcPct val="20000"/>
              </a:spcBef>
              <a:buChar char="–"/>
              <a:defRPr sz="2400">
                <a:solidFill>
                  <a:schemeClr val="bg2"/>
                </a:solidFill>
                <a:latin typeface="Arial" charset="0"/>
              </a:defRPr>
            </a:lvl2pPr>
            <a:lvl3pPr marL="1143000" indent="-228600" eaLnBrk="0" hangingPunct="0">
              <a:spcBef>
                <a:spcPct val="20000"/>
              </a:spcBef>
              <a:buChar char="•"/>
              <a:defRPr sz="2400">
                <a:solidFill>
                  <a:schemeClr val="bg2"/>
                </a:solidFill>
                <a:latin typeface="Arial" charset="0"/>
              </a:defRPr>
            </a:lvl3pPr>
            <a:lvl4pPr marL="1600200" indent="-228600" eaLnBrk="0" hangingPunct="0">
              <a:spcBef>
                <a:spcPct val="20000"/>
              </a:spcBef>
              <a:buChar char="–"/>
              <a:defRPr sz="2000">
                <a:solidFill>
                  <a:schemeClr val="bg2"/>
                </a:solidFill>
                <a:latin typeface="Arial" charset="0"/>
              </a:defRPr>
            </a:lvl4pPr>
            <a:lvl5pPr marL="2057400" indent="-228600" eaLnBrk="0" hangingPunct="0">
              <a:spcBef>
                <a:spcPct val="20000"/>
              </a:spcBef>
              <a:buChar char="»"/>
              <a:defRPr sz="2000">
                <a:solidFill>
                  <a:schemeClr val="bg2"/>
                </a:solidFill>
                <a:latin typeface="Arial" charset="0"/>
              </a:defRPr>
            </a:lvl5pPr>
            <a:lvl6pPr marL="2514600" indent="-228600" eaLnBrk="0" fontAlgn="base" hangingPunct="0">
              <a:spcBef>
                <a:spcPct val="20000"/>
              </a:spcBef>
              <a:spcAft>
                <a:spcPct val="0"/>
              </a:spcAft>
              <a:buChar char="»"/>
              <a:defRPr sz="2000">
                <a:solidFill>
                  <a:schemeClr val="bg2"/>
                </a:solidFill>
                <a:latin typeface="Arial" charset="0"/>
              </a:defRPr>
            </a:lvl6pPr>
            <a:lvl7pPr marL="2971800" indent="-228600" eaLnBrk="0" fontAlgn="base" hangingPunct="0">
              <a:spcBef>
                <a:spcPct val="20000"/>
              </a:spcBef>
              <a:spcAft>
                <a:spcPct val="0"/>
              </a:spcAft>
              <a:buChar char="»"/>
              <a:defRPr sz="2000">
                <a:solidFill>
                  <a:schemeClr val="bg2"/>
                </a:solidFill>
                <a:latin typeface="Arial" charset="0"/>
              </a:defRPr>
            </a:lvl7pPr>
            <a:lvl8pPr marL="3429000" indent="-228600" eaLnBrk="0" fontAlgn="base" hangingPunct="0">
              <a:spcBef>
                <a:spcPct val="20000"/>
              </a:spcBef>
              <a:spcAft>
                <a:spcPct val="0"/>
              </a:spcAft>
              <a:buChar char="»"/>
              <a:defRPr sz="2000">
                <a:solidFill>
                  <a:schemeClr val="bg2"/>
                </a:solidFill>
                <a:latin typeface="Arial" charset="0"/>
              </a:defRPr>
            </a:lvl8pPr>
            <a:lvl9pPr marL="3886200" indent="-228600" eaLnBrk="0" fontAlgn="base" hangingPunct="0">
              <a:spcBef>
                <a:spcPct val="20000"/>
              </a:spcBef>
              <a:spcAft>
                <a:spcPct val="0"/>
              </a:spcAft>
              <a:buChar char="»"/>
              <a:defRPr sz="2000">
                <a:solidFill>
                  <a:schemeClr val="bg2"/>
                </a:solidFill>
                <a:latin typeface="Arial" charset="0"/>
              </a:defRPr>
            </a:lvl9pPr>
          </a:lstStyle>
          <a:p>
            <a:pPr algn="ctr">
              <a:spcBef>
                <a:spcPct val="50000"/>
              </a:spcBef>
              <a:buClrTx/>
              <a:buFontTx/>
              <a:buNone/>
            </a:pPr>
            <a:r>
              <a:rPr lang="en-US" altLang="en-US" sz="1800">
                <a:solidFill>
                  <a:schemeClr val="tx1"/>
                </a:solidFill>
              </a:rPr>
              <a:t>Battery level</a:t>
            </a:r>
            <a:endParaRPr lang="en-AU" altLang="en-US" sz="1800">
              <a:solidFill>
                <a:schemeClr val="tx1"/>
              </a:solidFill>
            </a:endParaRPr>
          </a:p>
        </p:txBody>
      </p:sp>
      <p:sp>
        <p:nvSpPr>
          <p:cNvPr id="10251" name="Line 11"/>
          <p:cNvSpPr>
            <a:spLocks noChangeShapeType="1"/>
          </p:cNvSpPr>
          <p:nvPr/>
        </p:nvSpPr>
        <p:spPr bwMode="auto">
          <a:xfrm flipV="1">
            <a:off x="2079625" y="3036888"/>
            <a:ext cx="1320800" cy="0"/>
          </a:xfrm>
          <a:prstGeom prst="line">
            <a:avLst/>
          </a:prstGeom>
          <a:noFill/>
          <a:ln w="381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AU"/>
          </a:p>
        </p:txBody>
      </p:sp>
      <p:sp>
        <p:nvSpPr>
          <p:cNvPr id="10252" name="Line 11"/>
          <p:cNvSpPr>
            <a:spLocks noChangeShapeType="1"/>
          </p:cNvSpPr>
          <p:nvPr/>
        </p:nvSpPr>
        <p:spPr bwMode="auto">
          <a:xfrm flipH="1" flipV="1">
            <a:off x="5148263" y="4406900"/>
            <a:ext cx="1511300" cy="0"/>
          </a:xfrm>
          <a:prstGeom prst="line">
            <a:avLst/>
          </a:prstGeom>
          <a:noFill/>
          <a:ln w="381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AU"/>
          </a:p>
        </p:txBody>
      </p:sp>
      <p:sp>
        <p:nvSpPr>
          <p:cNvPr id="10253" name="Text Box 8"/>
          <p:cNvSpPr txBox="1">
            <a:spLocks noChangeArrowheads="1"/>
          </p:cNvSpPr>
          <p:nvPr/>
        </p:nvSpPr>
        <p:spPr bwMode="auto">
          <a:xfrm>
            <a:off x="6796088" y="4222750"/>
            <a:ext cx="1795462" cy="3683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rgbClr val="393C71"/>
              </a:buClr>
              <a:buChar char="•"/>
              <a:defRPr sz="2800">
                <a:solidFill>
                  <a:schemeClr val="bg2"/>
                </a:solidFill>
                <a:latin typeface="Arial" charset="0"/>
              </a:defRPr>
            </a:lvl1pPr>
            <a:lvl2pPr marL="742950" indent="-285750" eaLnBrk="0" hangingPunct="0">
              <a:spcBef>
                <a:spcPct val="20000"/>
              </a:spcBef>
              <a:buChar char="–"/>
              <a:defRPr sz="2400">
                <a:solidFill>
                  <a:schemeClr val="bg2"/>
                </a:solidFill>
                <a:latin typeface="Arial" charset="0"/>
              </a:defRPr>
            </a:lvl2pPr>
            <a:lvl3pPr marL="1143000" indent="-228600" eaLnBrk="0" hangingPunct="0">
              <a:spcBef>
                <a:spcPct val="20000"/>
              </a:spcBef>
              <a:buChar char="•"/>
              <a:defRPr sz="2400">
                <a:solidFill>
                  <a:schemeClr val="bg2"/>
                </a:solidFill>
                <a:latin typeface="Arial" charset="0"/>
              </a:defRPr>
            </a:lvl3pPr>
            <a:lvl4pPr marL="1600200" indent="-228600" eaLnBrk="0" hangingPunct="0">
              <a:spcBef>
                <a:spcPct val="20000"/>
              </a:spcBef>
              <a:buChar char="–"/>
              <a:defRPr sz="2000">
                <a:solidFill>
                  <a:schemeClr val="bg2"/>
                </a:solidFill>
                <a:latin typeface="Arial" charset="0"/>
              </a:defRPr>
            </a:lvl4pPr>
            <a:lvl5pPr marL="2057400" indent="-228600" eaLnBrk="0" hangingPunct="0">
              <a:spcBef>
                <a:spcPct val="20000"/>
              </a:spcBef>
              <a:buChar char="»"/>
              <a:defRPr sz="2000">
                <a:solidFill>
                  <a:schemeClr val="bg2"/>
                </a:solidFill>
                <a:latin typeface="Arial" charset="0"/>
              </a:defRPr>
            </a:lvl5pPr>
            <a:lvl6pPr marL="2514600" indent="-228600" eaLnBrk="0" fontAlgn="base" hangingPunct="0">
              <a:spcBef>
                <a:spcPct val="20000"/>
              </a:spcBef>
              <a:spcAft>
                <a:spcPct val="0"/>
              </a:spcAft>
              <a:buChar char="»"/>
              <a:defRPr sz="2000">
                <a:solidFill>
                  <a:schemeClr val="bg2"/>
                </a:solidFill>
                <a:latin typeface="Arial" charset="0"/>
              </a:defRPr>
            </a:lvl6pPr>
            <a:lvl7pPr marL="2971800" indent="-228600" eaLnBrk="0" fontAlgn="base" hangingPunct="0">
              <a:spcBef>
                <a:spcPct val="20000"/>
              </a:spcBef>
              <a:spcAft>
                <a:spcPct val="0"/>
              </a:spcAft>
              <a:buChar char="»"/>
              <a:defRPr sz="2000">
                <a:solidFill>
                  <a:schemeClr val="bg2"/>
                </a:solidFill>
                <a:latin typeface="Arial" charset="0"/>
              </a:defRPr>
            </a:lvl7pPr>
            <a:lvl8pPr marL="3429000" indent="-228600" eaLnBrk="0" fontAlgn="base" hangingPunct="0">
              <a:spcBef>
                <a:spcPct val="20000"/>
              </a:spcBef>
              <a:spcAft>
                <a:spcPct val="0"/>
              </a:spcAft>
              <a:buChar char="»"/>
              <a:defRPr sz="2000">
                <a:solidFill>
                  <a:schemeClr val="bg2"/>
                </a:solidFill>
                <a:latin typeface="Arial" charset="0"/>
              </a:defRPr>
            </a:lvl8pPr>
            <a:lvl9pPr marL="3886200" indent="-228600" eaLnBrk="0" fontAlgn="base" hangingPunct="0">
              <a:spcBef>
                <a:spcPct val="20000"/>
              </a:spcBef>
              <a:spcAft>
                <a:spcPct val="0"/>
              </a:spcAft>
              <a:buChar char="»"/>
              <a:defRPr sz="2000">
                <a:solidFill>
                  <a:schemeClr val="bg2"/>
                </a:solidFill>
                <a:latin typeface="Arial" charset="0"/>
              </a:defRPr>
            </a:lvl9pPr>
          </a:lstStyle>
          <a:p>
            <a:pPr algn="ctr">
              <a:spcBef>
                <a:spcPct val="50000"/>
              </a:spcBef>
              <a:buClrTx/>
              <a:buFontTx/>
              <a:buNone/>
            </a:pPr>
            <a:r>
              <a:rPr lang="en-US" altLang="en-US" sz="1800">
                <a:solidFill>
                  <a:schemeClr val="tx1"/>
                </a:solidFill>
              </a:rPr>
              <a:t>Menu</a:t>
            </a:r>
            <a:endParaRPr lang="en-AU" altLang="en-US" sz="1800">
              <a:solidFill>
                <a:schemeClr val="tx1"/>
              </a:solidFill>
            </a:endParaRPr>
          </a:p>
        </p:txBody>
      </p:sp>
    </p:spTree>
    <p:extLst>
      <p:ext uri="{BB962C8B-B14F-4D97-AF65-F5344CB8AC3E}">
        <p14:creationId xmlns:p14="http://schemas.microsoft.com/office/powerpoint/2010/main" val="2992536673"/>
      </p:ext>
    </p:extLst>
  </p:cSld>
  <p:clrMapOvr>
    <a:masterClrMapping/>
  </p:clrMapOvr>
</p:sld>
</file>

<file path=ppt/theme/theme1.xml><?xml version="1.0" encoding="utf-8"?>
<a:theme xmlns:a="http://schemas.openxmlformats.org/drawingml/2006/main" name="powerpoint_corporate_standard_navy_template">
  <a:themeElements>
    <a:clrScheme name="WA Health 288">
      <a:dk1>
        <a:srgbClr val="000000"/>
      </a:dk1>
      <a:lt1>
        <a:srgbClr val="FFFFFF"/>
      </a:lt1>
      <a:dk2>
        <a:srgbClr val="1B2C5B"/>
      </a:dk2>
      <a:lt2>
        <a:srgbClr val="464E56"/>
      </a:lt2>
      <a:accent1>
        <a:srgbClr val="004B8D"/>
      </a:accent1>
      <a:accent2>
        <a:srgbClr val="004B8D"/>
      </a:accent2>
      <a:accent3>
        <a:srgbClr val="FFFFFF"/>
      </a:accent3>
      <a:accent4>
        <a:srgbClr val="000000"/>
      </a:accent4>
      <a:accent5>
        <a:srgbClr val="BFC3C5"/>
      </a:accent5>
      <a:accent6>
        <a:srgbClr val="00437F"/>
      </a:accent6>
      <a:hlink>
        <a:srgbClr val="004B8D"/>
      </a:hlink>
      <a:folHlink>
        <a:srgbClr val="BFC3C5"/>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lnDef>
  </a:objectDefaults>
  <a:extraClrSchemeLst>
    <a:extraClrScheme>
      <a:clrScheme name="Blank Presentation 1">
        <a:dk1>
          <a:srgbClr val="000000"/>
        </a:dk1>
        <a:lt1>
          <a:srgbClr val="FFFFFF"/>
        </a:lt1>
        <a:dk2>
          <a:srgbClr val="004B8D"/>
        </a:dk2>
        <a:lt2>
          <a:srgbClr val="757477"/>
        </a:lt2>
        <a:accent1>
          <a:srgbClr val="004B8D"/>
        </a:accent1>
        <a:accent2>
          <a:srgbClr val="004B8D"/>
        </a:accent2>
        <a:accent3>
          <a:srgbClr val="FFFFFF"/>
        </a:accent3>
        <a:accent4>
          <a:srgbClr val="000000"/>
        </a:accent4>
        <a:accent5>
          <a:srgbClr val="AAB1C5"/>
        </a:accent5>
        <a:accent6>
          <a:srgbClr val="00437F"/>
        </a:accent6>
        <a:hlink>
          <a:srgbClr val="004B8D"/>
        </a:hlink>
        <a:folHlink>
          <a:srgbClr val="75747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powerpoint_corporate_standard_navy_template</Template>
  <TotalTime>6</TotalTime>
  <Words>1241</Words>
  <Application>Microsoft Office PowerPoint</Application>
  <PresentationFormat>On-screen Show (4:3)</PresentationFormat>
  <Paragraphs>186</Paragraphs>
  <Slides>20</Slides>
  <Notes>16</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powerpoint_corporate_standard_navy_template</vt:lpstr>
      <vt:lpstr>CBR Radio Training</vt:lpstr>
      <vt:lpstr>Objective</vt:lpstr>
      <vt:lpstr>Radio  - General</vt:lpstr>
      <vt:lpstr>Radio Data</vt:lpstr>
      <vt:lpstr>Attach battery and antenna</vt:lpstr>
      <vt:lpstr>Radio - top</vt:lpstr>
      <vt:lpstr>Radio – right side</vt:lpstr>
      <vt:lpstr>Radio – left side</vt:lpstr>
      <vt:lpstr>Radio - front</vt:lpstr>
      <vt:lpstr>Push to talk (PTT) headset</vt:lpstr>
      <vt:lpstr>Attach PTT to the radio</vt:lpstr>
      <vt:lpstr>Chest pack (back)</vt:lpstr>
      <vt:lpstr>Chest pack (front)</vt:lpstr>
      <vt:lpstr>Chest pack with a radio inserted</vt:lpstr>
      <vt:lpstr>Fitting assembled radio - Steps</vt:lpstr>
      <vt:lpstr>Fitting - headset</vt:lpstr>
      <vt:lpstr>Fitting</vt:lpstr>
      <vt:lpstr>Operate the radio</vt:lpstr>
      <vt:lpstr>Charging</vt:lpstr>
      <vt:lpstr>Charging (continued)</vt:lpstr>
    </vt:vector>
  </TitlesOfParts>
  <Company>Department of Health WA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CBR Radio Training</dc:title>
  <dc:subject>Blue power point 3 template to meet Style Guide requirements</dc:subject>
  <dc:creator>he67067</dc:creator>
  <cp:keywords>powerpoint 3, power point 3, presentation 3, blue, royal blue, template, PMS 288, style guide</cp:keywords>
  <cp:lastModifiedBy>he67067</cp:lastModifiedBy>
  <cp:revision>1</cp:revision>
  <dcterms:created xsi:type="dcterms:W3CDTF">2015-04-14T05:53:21Z</dcterms:created>
  <dcterms:modified xsi:type="dcterms:W3CDTF">2015-04-14T05:59:48Z</dcterms:modified>
</cp:coreProperties>
</file>