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76E24-4EB9-4383-B030-72EA3B5FC638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EC56-B992-4A12-B24A-ACACB6CA1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26" y="620688"/>
            <a:ext cx="8970474" cy="58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0" y="11663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accent1">
                    <a:lumMod val="75000"/>
                  </a:schemeClr>
                </a:solidFill>
              </a:rPr>
              <a:t>Decision making framework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5583"/>
            <a:ext cx="8741568" cy="574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8861772" cy="581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7756" cy="57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Department of Health 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Lorna Hurst</dc:creator>
  <cp:lastModifiedBy>Hurst, Lorna</cp:lastModifiedBy>
  <cp:revision>3</cp:revision>
  <dcterms:created xsi:type="dcterms:W3CDTF">2015-01-14T07:38:49Z</dcterms:created>
  <dcterms:modified xsi:type="dcterms:W3CDTF">2016-03-10T02:11:33Z</dcterms:modified>
</cp:coreProperties>
</file>