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0" r:id="rId1"/>
    <p:sldMasterId id="2147483713" r:id="rId2"/>
    <p:sldMasterId id="2147483740" r:id="rId3"/>
  </p:sldMasterIdLst>
  <p:notesMasterIdLst>
    <p:notesMasterId r:id="rId23"/>
  </p:notesMasterIdLst>
  <p:sldIdLst>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2400"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sz="2400"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sz="2400"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sz="2400" kern="1200">
        <a:solidFill>
          <a:schemeClr val="tx1"/>
        </a:solidFill>
        <a:latin typeface="Arial" charset="0"/>
        <a:ea typeface="ヒラギノ角ゴ Pro W3" charset="0"/>
        <a:cs typeface="ヒラギノ角ゴ Pro W3"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7477"/>
    <a:srgbClr val="B6661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p:normalViewPr>
  <p:slideViewPr>
    <p:cSldViewPr>
      <p:cViewPr>
        <p:scale>
          <a:sx n="100" d="100"/>
          <a:sy n="100" d="100"/>
        </p:scale>
        <p:origin x="-21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7A83A1-A782-4FE2-B9AC-6AF0A51F9323}"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D043BA31-CE27-4A67-9CC9-B4AE74BD7B41}">
      <dgm:prSet phldrT="[Text]"/>
      <dgm:spPr/>
      <dgm:t>
        <a:bodyPr/>
        <a:lstStyle/>
        <a:p>
          <a:r>
            <a:rPr lang="en-US" dirty="0" smtClean="0"/>
            <a:t>Consumer’s experience of  current symptoms, health literacy, self-management skills for the 360+ days of the year they are not in your care</a:t>
          </a:r>
        </a:p>
      </dgm:t>
    </dgm:pt>
    <dgm:pt modelId="{84D43CC4-086A-4C2C-ADD0-B8AB7AF08B2C}" type="parTrans" cxnId="{E1A6261F-194C-4857-9899-1FF65CF7ECA8}">
      <dgm:prSet/>
      <dgm:spPr/>
      <dgm:t>
        <a:bodyPr/>
        <a:lstStyle/>
        <a:p>
          <a:endParaRPr lang="en-US"/>
        </a:p>
      </dgm:t>
    </dgm:pt>
    <dgm:pt modelId="{EFE21506-4D5F-40D7-AC7F-F825E735ACD9}" type="sibTrans" cxnId="{E1A6261F-194C-4857-9899-1FF65CF7ECA8}">
      <dgm:prSet/>
      <dgm:spPr/>
      <dgm:t>
        <a:bodyPr/>
        <a:lstStyle/>
        <a:p>
          <a:endParaRPr lang="en-US"/>
        </a:p>
      </dgm:t>
    </dgm:pt>
    <dgm:pt modelId="{DB3BB5A6-FB4D-43C8-A4AD-2DDF34976169}">
      <dgm:prSet phldrT="[Text]"/>
      <dgm:spPr/>
      <dgm:t>
        <a:bodyPr/>
        <a:lstStyle/>
        <a:p>
          <a:r>
            <a:rPr lang="en-US" dirty="0" smtClean="0"/>
            <a:t>Health care worker’s clinical knowledge, skills, experience, professional expertise</a:t>
          </a:r>
          <a:endParaRPr lang="en-US" dirty="0"/>
        </a:p>
      </dgm:t>
    </dgm:pt>
    <dgm:pt modelId="{1585F803-1ACE-48FF-94C9-FE704F0C464E}" type="parTrans" cxnId="{592601A6-D0BF-4FE1-9D66-10E25AD45A38}">
      <dgm:prSet/>
      <dgm:spPr/>
      <dgm:t>
        <a:bodyPr/>
        <a:lstStyle/>
        <a:p>
          <a:endParaRPr lang="en-US"/>
        </a:p>
      </dgm:t>
    </dgm:pt>
    <dgm:pt modelId="{58FC4BB5-645E-4AF6-9FE9-E24A0E7AE18E}" type="sibTrans" cxnId="{592601A6-D0BF-4FE1-9D66-10E25AD45A38}">
      <dgm:prSet/>
      <dgm:spPr/>
      <dgm:t>
        <a:bodyPr/>
        <a:lstStyle/>
        <a:p>
          <a:endParaRPr lang="en-US"/>
        </a:p>
      </dgm:t>
    </dgm:pt>
    <dgm:pt modelId="{7898AC5F-D536-47BD-B419-AA05FCE8274E}" type="pres">
      <dgm:prSet presAssocID="{187A83A1-A782-4FE2-B9AC-6AF0A51F9323}" presName="Name0" presStyleCnt="0">
        <dgm:presLayoutVars>
          <dgm:chMax val="2"/>
          <dgm:chPref val="2"/>
          <dgm:animLvl val="lvl"/>
        </dgm:presLayoutVars>
      </dgm:prSet>
      <dgm:spPr/>
      <dgm:t>
        <a:bodyPr/>
        <a:lstStyle/>
        <a:p>
          <a:endParaRPr lang="en-US"/>
        </a:p>
      </dgm:t>
    </dgm:pt>
    <dgm:pt modelId="{A5DC8729-C06B-42CE-A584-F14C719F19CB}" type="pres">
      <dgm:prSet presAssocID="{187A83A1-A782-4FE2-B9AC-6AF0A51F9323}" presName="LeftText" presStyleLbl="revTx" presStyleIdx="0" presStyleCnt="0">
        <dgm:presLayoutVars>
          <dgm:bulletEnabled val="1"/>
        </dgm:presLayoutVars>
      </dgm:prSet>
      <dgm:spPr/>
      <dgm:t>
        <a:bodyPr/>
        <a:lstStyle/>
        <a:p>
          <a:endParaRPr lang="en-US"/>
        </a:p>
      </dgm:t>
    </dgm:pt>
    <dgm:pt modelId="{BEEB17C1-A02F-4D86-8B4C-FB411C4B544A}" type="pres">
      <dgm:prSet presAssocID="{187A83A1-A782-4FE2-B9AC-6AF0A51F9323}" presName="LeftNode" presStyleLbl="bgImgPlace1" presStyleIdx="0" presStyleCnt="2" custScaleY="68224">
        <dgm:presLayoutVars>
          <dgm:chMax val="2"/>
          <dgm:chPref val="2"/>
        </dgm:presLayoutVars>
      </dgm:prSet>
      <dgm:spPr/>
      <dgm:t>
        <a:bodyPr/>
        <a:lstStyle/>
        <a:p>
          <a:endParaRPr lang="en-US"/>
        </a:p>
      </dgm:t>
    </dgm:pt>
    <dgm:pt modelId="{9C20B0B9-A3EF-49EB-AE79-2D6A192DF510}" type="pres">
      <dgm:prSet presAssocID="{187A83A1-A782-4FE2-B9AC-6AF0A51F9323}" presName="RightText" presStyleLbl="revTx" presStyleIdx="0" presStyleCnt="0">
        <dgm:presLayoutVars>
          <dgm:bulletEnabled val="1"/>
        </dgm:presLayoutVars>
      </dgm:prSet>
      <dgm:spPr/>
      <dgm:t>
        <a:bodyPr/>
        <a:lstStyle/>
        <a:p>
          <a:endParaRPr lang="en-US"/>
        </a:p>
      </dgm:t>
    </dgm:pt>
    <dgm:pt modelId="{E0A23764-6302-461D-A3E2-6E2C64C429B1}" type="pres">
      <dgm:prSet presAssocID="{187A83A1-A782-4FE2-B9AC-6AF0A51F9323}" presName="RightNode" presStyleLbl="bgImgPlace1" presStyleIdx="1" presStyleCnt="2" custScaleY="64527">
        <dgm:presLayoutVars>
          <dgm:chMax val="0"/>
          <dgm:chPref val="0"/>
        </dgm:presLayoutVars>
      </dgm:prSet>
      <dgm:spPr/>
      <dgm:t>
        <a:bodyPr/>
        <a:lstStyle/>
        <a:p>
          <a:endParaRPr lang="en-US"/>
        </a:p>
      </dgm:t>
    </dgm:pt>
    <dgm:pt modelId="{E067C831-197A-46F1-AA8E-EF32DF82A63C}" type="pres">
      <dgm:prSet presAssocID="{187A83A1-A782-4FE2-B9AC-6AF0A51F9323}" presName="TopArrow" presStyleLbl="node1" presStyleIdx="0" presStyleCnt="2" custLinFactNeighborX="-2331" custLinFactNeighborY="20448"/>
      <dgm:spPr/>
    </dgm:pt>
    <dgm:pt modelId="{1E8D01AB-8B38-46B8-AFB5-C9E50CDE5FD8}" type="pres">
      <dgm:prSet presAssocID="{187A83A1-A782-4FE2-B9AC-6AF0A51F9323}" presName="BottomArrow" presStyleLbl="node1" presStyleIdx="1" presStyleCnt="2" custLinFactNeighborX="-2331" custLinFactNeighborY="-26225"/>
      <dgm:spPr/>
    </dgm:pt>
  </dgm:ptLst>
  <dgm:cxnLst>
    <dgm:cxn modelId="{55D88A5F-B19D-45AE-B1CB-68E7648A8AEC}" type="presOf" srcId="{DB3BB5A6-FB4D-43C8-A4AD-2DDF34976169}" destId="{9C20B0B9-A3EF-49EB-AE79-2D6A192DF510}" srcOrd="0" destOrd="0" presId="urn:microsoft.com/office/officeart/2009/layout/ReverseList"/>
    <dgm:cxn modelId="{403E23E6-BB07-4F9D-B6F0-C37233763797}" type="presOf" srcId="{D043BA31-CE27-4A67-9CC9-B4AE74BD7B41}" destId="{A5DC8729-C06B-42CE-A584-F14C719F19CB}" srcOrd="0" destOrd="0" presId="urn:microsoft.com/office/officeart/2009/layout/ReverseList"/>
    <dgm:cxn modelId="{D93626CC-2AC2-434D-8F3A-7594C86EA584}" type="presOf" srcId="{DB3BB5A6-FB4D-43C8-A4AD-2DDF34976169}" destId="{E0A23764-6302-461D-A3E2-6E2C64C429B1}" srcOrd="1" destOrd="0" presId="urn:microsoft.com/office/officeart/2009/layout/ReverseList"/>
    <dgm:cxn modelId="{592601A6-D0BF-4FE1-9D66-10E25AD45A38}" srcId="{187A83A1-A782-4FE2-B9AC-6AF0A51F9323}" destId="{DB3BB5A6-FB4D-43C8-A4AD-2DDF34976169}" srcOrd="1" destOrd="0" parTransId="{1585F803-1ACE-48FF-94C9-FE704F0C464E}" sibTransId="{58FC4BB5-645E-4AF6-9FE9-E24A0E7AE18E}"/>
    <dgm:cxn modelId="{A46E4B50-7CB3-454A-824D-CED121A65988}" type="presOf" srcId="{187A83A1-A782-4FE2-B9AC-6AF0A51F9323}" destId="{7898AC5F-D536-47BD-B419-AA05FCE8274E}" srcOrd="0" destOrd="0" presId="urn:microsoft.com/office/officeart/2009/layout/ReverseList"/>
    <dgm:cxn modelId="{E1A6261F-194C-4857-9899-1FF65CF7ECA8}" srcId="{187A83A1-A782-4FE2-B9AC-6AF0A51F9323}" destId="{D043BA31-CE27-4A67-9CC9-B4AE74BD7B41}" srcOrd="0" destOrd="0" parTransId="{84D43CC4-086A-4C2C-ADD0-B8AB7AF08B2C}" sibTransId="{EFE21506-4D5F-40D7-AC7F-F825E735ACD9}"/>
    <dgm:cxn modelId="{E038A5A2-A037-4680-9BC1-33BC5426FABB}" type="presOf" srcId="{D043BA31-CE27-4A67-9CC9-B4AE74BD7B41}" destId="{BEEB17C1-A02F-4D86-8B4C-FB411C4B544A}" srcOrd="1" destOrd="0" presId="urn:microsoft.com/office/officeart/2009/layout/ReverseList"/>
    <dgm:cxn modelId="{5018A60A-454D-41BF-BABA-DC0E75B1EFE1}" type="presParOf" srcId="{7898AC5F-D536-47BD-B419-AA05FCE8274E}" destId="{A5DC8729-C06B-42CE-A584-F14C719F19CB}" srcOrd="0" destOrd="0" presId="urn:microsoft.com/office/officeart/2009/layout/ReverseList"/>
    <dgm:cxn modelId="{1B490DD9-D5BE-44CF-A860-4DA8805F09FF}" type="presParOf" srcId="{7898AC5F-D536-47BD-B419-AA05FCE8274E}" destId="{BEEB17C1-A02F-4D86-8B4C-FB411C4B544A}" srcOrd="1" destOrd="0" presId="urn:microsoft.com/office/officeart/2009/layout/ReverseList"/>
    <dgm:cxn modelId="{91F2A284-6FC2-4732-BB31-2057C4E5E64C}" type="presParOf" srcId="{7898AC5F-D536-47BD-B419-AA05FCE8274E}" destId="{9C20B0B9-A3EF-49EB-AE79-2D6A192DF510}" srcOrd="2" destOrd="0" presId="urn:microsoft.com/office/officeart/2009/layout/ReverseList"/>
    <dgm:cxn modelId="{7A26547D-F412-428D-9040-BC2B846C9B45}" type="presParOf" srcId="{7898AC5F-D536-47BD-B419-AA05FCE8274E}" destId="{E0A23764-6302-461D-A3E2-6E2C64C429B1}" srcOrd="3" destOrd="0" presId="urn:microsoft.com/office/officeart/2009/layout/ReverseList"/>
    <dgm:cxn modelId="{6CEE22B4-515F-4CB8-8D90-8326AD4AD849}" type="presParOf" srcId="{7898AC5F-D536-47BD-B419-AA05FCE8274E}" destId="{E067C831-197A-46F1-AA8E-EF32DF82A63C}" srcOrd="4" destOrd="0" presId="urn:microsoft.com/office/officeart/2009/layout/ReverseList"/>
    <dgm:cxn modelId="{39B9786C-7BC0-4D6E-8A33-07FE16B1AEFC}" type="presParOf" srcId="{7898AC5F-D536-47BD-B419-AA05FCE8274E}" destId="{1E8D01AB-8B38-46B8-AFB5-C9E50CDE5FD8}"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D97F7E-64B3-4BD4-9B6B-AD4D4F40C16F}"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AU"/>
        </a:p>
      </dgm:t>
    </dgm:pt>
    <dgm:pt modelId="{7CEFEA9A-42AF-491D-A2C3-5C91B6AA607F}">
      <dgm:prSet phldrT="[Text]" custT="1"/>
      <dgm:spPr/>
      <dgm:t>
        <a:bodyPr/>
        <a:lstStyle/>
        <a:p>
          <a:r>
            <a:rPr lang="en-AU" sz="2400" dirty="0" smtClean="0"/>
            <a:t>Community Advisory Council/ District Health Advisory Council</a:t>
          </a:r>
          <a:endParaRPr lang="en-AU" sz="2400" dirty="0"/>
        </a:p>
      </dgm:t>
    </dgm:pt>
    <dgm:pt modelId="{36A877CB-FEDE-45B8-9713-756719EEBD95}" type="parTrans" cxnId="{48AC168D-6046-4521-9E11-0E0A8FA90951}">
      <dgm:prSet/>
      <dgm:spPr/>
      <dgm:t>
        <a:bodyPr/>
        <a:lstStyle/>
        <a:p>
          <a:endParaRPr lang="en-AU"/>
        </a:p>
      </dgm:t>
    </dgm:pt>
    <dgm:pt modelId="{2A0C47E6-D902-43C0-AF19-DBD3B3DF1BB2}" type="sibTrans" cxnId="{48AC168D-6046-4521-9E11-0E0A8FA90951}">
      <dgm:prSet/>
      <dgm:spPr/>
      <dgm:t>
        <a:bodyPr/>
        <a:lstStyle/>
        <a:p>
          <a:endParaRPr lang="en-AU"/>
        </a:p>
      </dgm:t>
    </dgm:pt>
    <dgm:pt modelId="{5DE04896-1A73-49B8-9430-7D661EA741F7}">
      <dgm:prSet phldrT="[Text]"/>
      <dgm:spPr/>
      <dgm:t>
        <a:bodyPr/>
        <a:lstStyle/>
        <a:p>
          <a:r>
            <a:rPr lang="en-AU" dirty="0" smtClean="0"/>
            <a:t>Consumer/ </a:t>
          </a:r>
        </a:p>
        <a:p>
          <a:r>
            <a:rPr lang="en-AU" dirty="0" smtClean="0"/>
            <a:t>Carer</a:t>
          </a:r>
          <a:endParaRPr lang="en-AU" dirty="0"/>
        </a:p>
      </dgm:t>
    </dgm:pt>
    <dgm:pt modelId="{47780008-871B-4A4E-A9BA-B1CB003E6E11}" type="parTrans" cxnId="{429A0D1A-9530-4AC7-8C80-E154026C9D3E}">
      <dgm:prSet/>
      <dgm:spPr/>
      <dgm:t>
        <a:bodyPr/>
        <a:lstStyle/>
        <a:p>
          <a:endParaRPr lang="en-AU"/>
        </a:p>
      </dgm:t>
    </dgm:pt>
    <dgm:pt modelId="{AAA1BD7E-0F09-42DB-9B52-56E4D16EDF95}" type="sibTrans" cxnId="{429A0D1A-9530-4AC7-8C80-E154026C9D3E}">
      <dgm:prSet/>
      <dgm:spPr/>
      <dgm:t>
        <a:bodyPr/>
        <a:lstStyle/>
        <a:p>
          <a:endParaRPr lang="en-AU"/>
        </a:p>
      </dgm:t>
    </dgm:pt>
    <dgm:pt modelId="{9A9864CE-FB18-46BB-A684-06A66E217161}" type="pres">
      <dgm:prSet presAssocID="{13D97F7E-64B3-4BD4-9B6B-AD4D4F40C16F}" presName="Name0" presStyleCnt="0">
        <dgm:presLayoutVars>
          <dgm:chMax val="7"/>
          <dgm:resizeHandles val="exact"/>
        </dgm:presLayoutVars>
      </dgm:prSet>
      <dgm:spPr/>
      <dgm:t>
        <a:bodyPr/>
        <a:lstStyle/>
        <a:p>
          <a:endParaRPr lang="en-AU"/>
        </a:p>
      </dgm:t>
    </dgm:pt>
    <dgm:pt modelId="{3F714AD6-0E38-4FF2-8240-9783C00C1808}" type="pres">
      <dgm:prSet presAssocID="{13D97F7E-64B3-4BD4-9B6B-AD4D4F40C16F}" presName="comp1" presStyleCnt="0"/>
      <dgm:spPr/>
    </dgm:pt>
    <dgm:pt modelId="{FD2E9E6E-2715-4E70-824B-6F1D02C42DCF}" type="pres">
      <dgm:prSet presAssocID="{13D97F7E-64B3-4BD4-9B6B-AD4D4F40C16F}" presName="circle1" presStyleLbl="node1" presStyleIdx="0" presStyleCnt="2" custLinFactNeighborX="-3962" custLinFactNeighborY="14011"/>
      <dgm:spPr/>
      <dgm:t>
        <a:bodyPr/>
        <a:lstStyle/>
        <a:p>
          <a:endParaRPr lang="en-AU"/>
        </a:p>
      </dgm:t>
    </dgm:pt>
    <dgm:pt modelId="{3050D8C1-D677-4CAE-8F89-3BE847A49F27}" type="pres">
      <dgm:prSet presAssocID="{13D97F7E-64B3-4BD4-9B6B-AD4D4F40C16F}" presName="c1text" presStyleLbl="node1" presStyleIdx="0" presStyleCnt="2">
        <dgm:presLayoutVars>
          <dgm:bulletEnabled val="1"/>
        </dgm:presLayoutVars>
      </dgm:prSet>
      <dgm:spPr/>
      <dgm:t>
        <a:bodyPr/>
        <a:lstStyle/>
        <a:p>
          <a:endParaRPr lang="en-AU"/>
        </a:p>
      </dgm:t>
    </dgm:pt>
    <dgm:pt modelId="{A5DA3447-C094-4C5C-8C7D-7F869D35F5D1}" type="pres">
      <dgm:prSet presAssocID="{13D97F7E-64B3-4BD4-9B6B-AD4D4F40C16F}" presName="comp2" presStyleCnt="0"/>
      <dgm:spPr/>
    </dgm:pt>
    <dgm:pt modelId="{E0924C9C-D66B-4DE6-A6EE-498E07C91CAF}" type="pres">
      <dgm:prSet presAssocID="{13D97F7E-64B3-4BD4-9B6B-AD4D4F40C16F}" presName="circle2" presStyleLbl="node1" presStyleIdx="1" presStyleCnt="2" custScaleY="84360" custLinFactNeighborX="-4765" custLinFactNeighborY="5792"/>
      <dgm:spPr/>
      <dgm:t>
        <a:bodyPr/>
        <a:lstStyle/>
        <a:p>
          <a:endParaRPr lang="en-AU"/>
        </a:p>
      </dgm:t>
    </dgm:pt>
    <dgm:pt modelId="{F8D8667E-AE9F-482D-9719-91BFD1976879}" type="pres">
      <dgm:prSet presAssocID="{13D97F7E-64B3-4BD4-9B6B-AD4D4F40C16F}" presName="c2text" presStyleLbl="node1" presStyleIdx="1" presStyleCnt="2">
        <dgm:presLayoutVars>
          <dgm:bulletEnabled val="1"/>
        </dgm:presLayoutVars>
      </dgm:prSet>
      <dgm:spPr/>
      <dgm:t>
        <a:bodyPr/>
        <a:lstStyle/>
        <a:p>
          <a:endParaRPr lang="en-AU"/>
        </a:p>
      </dgm:t>
    </dgm:pt>
  </dgm:ptLst>
  <dgm:cxnLst>
    <dgm:cxn modelId="{48AC168D-6046-4521-9E11-0E0A8FA90951}" srcId="{13D97F7E-64B3-4BD4-9B6B-AD4D4F40C16F}" destId="{7CEFEA9A-42AF-491D-A2C3-5C91B6AA607F}" srcOrd="0" destOrd="0" parTransId="{36A877CB-FEDE-45B8-9713-756719EEBD95}" sibTransId="{2A0C47E6-D902-43C0-AF19-DBD3B3DF1BB2}"/>
    <dgm:cxn modelId="{90657EC8-AF7F-43D6-9E36-2C3C40913DE4}" type="presOf" srcId="{7CEFEA9A-42AF-491D-A2C3-5C91B6AA607F}" destId="{3050D8C1-D677-4CAE-8F89-3BE847A49F27}" srcOrd="1" destOrd="0" presId="urn:microsoft.com/office/officeart/2005/8/layout/venn2"/>
    <dgm:cxn modelId="{5BCE0FAA-1A10-4F22-8ECC-2A23754EA535}" type="presOf" srcId="{13D97F7E-64B3-4BD4-9B6B-AD4D4F40C16F}" destId="{9A9864CE-FB18-46BB-A684-06A66E217161}" srcOrd="0" destOrd="0" presId="urn:microsoft.com/office/officeart/2005/8/layout/venn2"/>
    <dgm:cxn modelId="{3F0B19CE-B124-4D45-9DFA-D3344CC5AD56}" type="presOf" srcId="{5DE04896-1A73-49B8-9430-7D661EA741F7}" destId="{F8D8667E-AE9F-482D-9719-91BFD1976879}" srcOrd="1" destOrd="0" presId="urn:microsoft.com/office/officeart/2005/8/layout/venn2"/>
    <dgm:cxn modelId="{AAB7C13B-A0B8-4005-8B55-00C2958FD13A}" type="presOf" srcId="{7CEFEA9A-42AF-491D-A2C3-5C91B6AA607F}" destId="{FD2E9E6E-2715-4E70-824B-6F1D02C42DCF}" srcOrd="0" destOrd="0" presId="urn:microsoft.com/office/officeart/2005/8/layout/venn2"/>
    <dgm:cxn modelId="{D16B3510-12A5-4372-813A-9BC9B5611B81}" type="presOf" srcId="{5DE04896-1A73-49B8-9430-7D661EA741F7}" destId="{E0924C9C-D66B-4DE6-A6EE-498E07C91CAF}" srcOrd="0" destOrd="0" presId="urn:microsoft.com/office/officeart/2005/8/layout/venn2"/>
    <dgm:cxn modelId="{429A0D1A-9530-4AC7-8C80-E154026C9D3E}" srcId="{13D97F7E-64B3-4BD4-9B6B-AD4D4F40C16F}" destId="{5DE04896-1A73-49B8-9430-7D661EA741F7}" srcOrd="1" destOrd="0" parTransId="{47780008-871B-4A4E-A9BA-B1CB003E6E11}" sibTransId="{AAA1BD7E-0F09-42DB-9B52-56E4D16EDF95}"/>
    <dgm:cxn modelId="{16DBAD07-EA62-467A-80DB-E8E24C73F7CF}" type="presParOf" srcId="{9A9864CE-FB18-46BB-A684-06A66E217161}" destId="{3F714AD6-0E38-4FF2-8240-9783C00C1808}" srcOrd="0" destOrd="0" presId="urn:microsoft.com/office/officeart/2005/8/layout/venn2"/>
    <dgm:cxn modelId="{BDF7CE44-774B-43B7-B6BF-DE18FD48AB33}" type="presParOf" srcId="{3F714AD6-0E38-4FF2-8240-9783C00C1808}" destId="{FD2E9E6E-2715-4E70-824B-6F1D02C42DCF}" srcOrd="0" destOrd="0" presId="urn:microsoft.com/office/officeart/2005/8/layout/venn2"/>
    <dgm:cxn modelId="{4497F917-28AF-464F-A601-5B48EFDD99D7}" type="presParOf" srcId="{3F714AD6-0E38-4FF2-8240-9783C00C1808}" destId="{3050D8C1-D677-4CAE-8F89-3BE847A49F27}" srcOrd="1" destOrd="0" presId="urn:microsoft.com/office/officeart/2005/8/layout/venn2"/>
    <dgm:cxn modelId="{EDDF726E-6E1F-41D9-86D2-994E7C6CC5DB}" type="presParOf" srcId="{9A9864CE-FB18-46BB-A684-06A66E217161}" destId="{A5DA3447-C094-4C5C-8C7D-7F869D35F5D1}" srcOrd="1" destOrd="0" presId="urn:microsoft.com/office/officeart/2005/8/layout/venn2"/>
    <dgm:cxn modelId="{6E7AE3FA-E002-4B81-BC63-B3322F718949}" type="presParOf" srcId="{A5DA3447-C094-4C5C-8C7D-7F869D35F5D1}" destId="{E0924C9C-D66B-4DE6-A6EE-498E07C91CAF}" srcOrd="0" destOrd="0" presId="urn:microsoft.com/office/officeart/2005/8/layout/venn2"/>
    <dgm:cxn modelId="{22D40F88-41A6-467F-9F39-511713A8513D}" type="presParOf" srcId="{A5DA3447-C094-4C5C-8C7D-7F869D35F5D1}" destId="{F8D8667E-AE9F-482D-9719-91BFD1976879}"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7A83A1-A782-4FE2-B9AC-6AF0A51F9323}"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D043BA31-CE27-4A67-9CC9-B4AE74BD7B41}">
      <dgm:prSet phldrT="[Text]"/>
      <dgm:spPr/>
      <dgm:t>
        <a:bodyPr/>
        <a:lstStyle/>
        <a:p>
          <a:r>
            <a:rPr lang="en-US" dirty="0" smtClean="0"/>
            <a:t>Consumer’s lived experience, health literacy, running the “consumer lens” over issues, knowledge, skills, experience</a:t>
          </a:r>
        </a:p>
      </dgm:t>
    </dgm:pt>
    <dgm:pt modelId="{84D43CC4-086A-4C2C-ADD0-B8AB7AF08B2C}" type="parTrans" cxnId="{E1A6261F-194C-4857-9899-1FF65CF7ECA8}">
      <dgm:prSet/>
      <dgm:spPr/>
      <dgm:t>
        <a:bodyPr/>
        <a:lstStyle/>
        <a:p>
          <a:endParaRPr lang="en-US"/>
        </a:p>
      </dgm:t>
    </dgm:pt>
    <dgm:pt modelId="{EFE21506-4D5F-40D7-AC7F-F825E735ACD9}" type="sibTrans" cxnId="{E1A6261F-194C-4857-9899-1FF65CF7ECA8}">
      <dgm:prSet/>
      <dgm:spPr/>
      <dgm:t>
        <a:bodyPr/>
        <a:lstStyle/>
        <a:p>
          <a:endParaRPr lang="en-US"/>
        </a:p>
      </dgm:t>
    </dgm:pt>
    <dgm:pt modelId="{DB3BB5A6-FB4D-43C8-A4AD-2DDF34976169}">
      <dgm:prSet phldrT="[Text]"/>
      <dgm:spPr/>
      <dgm:t>
        <a:bodyPr/>
        <a:lstStyle/>
        <a:p>
          <a:r>
            <a:rPr lang="en-US" dirty="0" smtClean="0"/>
            <a:t>Health professional’s clinical knowledge, skills, experience</a:t>
          </a:r>
          <a:endParaRPr lang="en-US" dirty="0"/>
        </a:p>
      </dgm:t>
    </dgm:pt>
    <dgm:pt modelId="{1585F803-1ACE-48FF-94C9-FE704F0C464E}" type="parTrans" cxnId="{592601A6-D0BF-4FE1-9D66-10E25AD45A38}">
      <dgm:prSet/>
      <dgm:spPr/>
      <dgm:t>
        <a:bodyPr/>
        <a:lstStyle/>
        <a:p>
          <a:endParaRPr lang="en-US"/>
        </a:p>
      </dgm:t>
    </dgm:pt>
    <dgm:pt modelId="{58FC4BB5-645E-4AF6-9FE9-E24A0E7AE18E}" type="sibTrans" cxnId="{592601A6-D0BF-4FE1-9D66-10E25AD45A38}">
      <dgm:prSet/>
      <dgm:spPr/>
      <dgm:t>
        <a:bodyPr/>
        <a:lstStyle/>
        <a:p>
          <a:endParaRPr lang="en-US"/>
        </a:p>
      </dgm:t>
    </dgm:pt>
    <dgm:pt modelId="{7898AC5F-D536-47BD-B419-AA05FCE8274E}" type="pres">
      <dgm:prSet presAssocID="{187A83A1-A782-4FE2-B9AC-6AF0A51F9323}" presName="Name0" presStyleCnt="0">
        <dgm:presLayoutVars>
          <dgm:chMax val="2"/>
          <dgm:chPref val="2"/>
          <dgm:animLvl val="lvl"/>
        </dgm:presLayoutVars>
      </dgm:prSet>
      <dgm:spPr/>
      <dgm:t>
        <a:bodyPr/>
        <a:lstStyle/>
        <a:p>
          <a:endParaRPr lang="en-US"/>
        </a:p>
      </dgm:t>
    </dgm:pt>
    <dgm:pt modelId="{A5DC8729-C06B-42CE-A584-F14C719F19CB}" type="pres">
      <dgm:prSet presAssocID="{187A83A1-A782-4FE2-B9AC-6AF0A51F9323}" presName="LeftText" presStyleLbl="revTx" presStyleIdx="0" presStyleCnt="0">
        <dgm:presLayoutVars>
          <dgm:bulletEnabled val="1"/>
        </dgm:presLayoutVars>
      </dgm:prSet>
      <dgm:spPr/>
      <dgm:t>
        <a:bodyPr/>
        <a:lstStyle/>
        <a:p>
          <a:endParaRPr lang="en-US"/>
        </a:p>
      </dgm:t>
    </dgm:pt>
    <dgm:pt modelId="{BEEB17C1-A02F-4D86-8B4C-FB411C4B544A}" type="pres">
      <dgm:prSet presAssocID="{187A83A1-A782-4FE2-B9AC-6AF0A51F9323}" presName="LeftNode" presStyleLbl="bgImgPlace1" presStyleIdx="0" presStyleCnt="2" custScaleY="68224">
        <dgm:presLayoutVars>
          <dgm:chMax val="2"/>
          <dgm:chPref val="2"/>
        </dgm:presLayoutVars>
      </dgm:prSet>
      <dgm:spPr/>
      <dgm:t>
        <a:bodyPr/>
        <a:lstStyle/>
        <a:p>
          <a:endParaRPr lang="en-US"/>
        </a:p>
      </dgm:t>
    </dgm:pt>
    <dgm:pt modelId="{9C20B0B9-A3EF-49EB-AE79-2D6A192DF510}" type="pres">
      <dgm:prSet presAssocID="{187A83A1-A782-4FE2-B9AC-6AF0A51F9323}" presName="RightText" presStyleLbl="revTx" presStyleIdx="0" presStyleCnt="0">
        <dgm:presLayoutVars>
          <dgm:bulletEnabled val="1"/>
        </dgm:presLayoutVars>
      </dgm:prSet>
      <dgm:spPr/>
      <dgm:t>
        <a:bodyPr/>
        <a:lstStyle/>
        <a:p>
          <a:endParaRPr lang="en-US"/>
        </a:p>
      </dgm:t>
    </dgm:pt>
    <dgm:pt modelId="{E0A23764-6302-461D-A3E2-6E2C64C429B1}" type="pres">
      <dgm:prSet presAssocID="{187A83A1-A782-4FE2-B9AC-6AF0A51F9323}" presName="RightNode" presStyleLbl="bgImgPlace1" presStyleIdx="1" presStyleCnt="2" custScaleY="64527">
        <dgm:presLayoutVars>
          <dgm:chMax val="0"/>
          <dgm:chPref val="0"/>
        </dgm:presLayoutVars>
      </dgm:prSet>
      <dgm:spPr/>
      <dgm:t>
        <a:bodyPr/>
        <a:lstStyle/>
        <a:p>
          <a:endParaRPr lang="en-US"/>
        </a:p>
      </dgm:t>
    </dgm:pt>
    <dgm:pt modelId="{E067C831-197A-46F1-AA8E-EF32DF82A63C}" type="pres">
      <dgm:prSet presAssocID="{187A83A1-A782-4FE2-B9AC-6AF0A51F9323}" presName="TopArrow" presStyleLbl="node1" presStyleIdx="0" presStyleCnt="2" custLinFactNeighborX="-2331" custLinFactNeighborY="20448"/>
      <dgm:spPr/>
    </dgm:pt>
    <dgm:pt modelId="{1E8D01AB-8B38-46B8-AFB5-C9E50CDE5FD8}" type="pres">
      <dgm:prSet presAssocID="{187A83A1-A782-4FE2-B9AC-6AF0A51F9323}" presName="BottomArrow" presStyleLbl="node1" presStyleIdx="1" presStyleCnt="2" custLinFactNeighborX="-2331" custLinFactNeighborY="-26225"/>
      <dgm:spPr/>
    </dgm:pt>
  </dgm:ptLst>
  <dgm:cxnLst>
    <dgm:cxn modelId="{3A5BD396-70A2-4841-A5DF-F15CF2A92D0E}" type="presOf" srcId="{187A83A1-A782-4FE2-B9AC-6AF0A51F9323}" destId="{7898AC5F-D536-47BD-B419-AA05FCE8274E}" srcOrd="0" destOrd="0" presId="urn:microsoft.com/office/officeart/2009/layout/ReverseList"/>
    <dgm:cxn modelId="{03689A3D-DB00-4C4C-B684-3D1E8989DEEA}" type="presOf" srcId="{D043BA31-CE27-4A67-9CC9-B4AE74BD7B41}" destId="{BEEB17C1-A02F-4D86-8B4C-FB411C4B544A}" srcOrd="1" destOrd="0" presId="urn:microsoft.com/office/officeart/2009/layout/ReverseList"/>
    <dgm:cxn modelId="{9C13D609-6AC2-4FB0-8B04-D4BC7B07DCD0}" type="presOf" srcId="{D043BA31-CE27-4A67-9CC9-B4AE74BD7B41}" destId="{A5DC8729-C06B-42CE-A584-F14C719F19CB}" srcOrd="0" destOrd="0" presId="urn:microsoft.com/office/officeart/2009/layout/ReverseList"/>
    <dgm:cxn modelId="{871D1B3C-6BD6-477C-8195-B7E21BA7B0EF}" type="presOf" srcId="{DB3BB5A6-FB4D-43C8-A4AD-2DDF34976169}" destId="{9C20B0B9-A3EF-49EB-AE79-2D6A192DF510}" srcOrd="0" destOrd="0" presId="urn:microsoft.com/office/officeart/2009/layout/ReverseList"/>
    <dgm:cxn modelId="{592601A6-D0BF-4FE1-9D66-10E25AD45A38}" srcId="{187A83A1-A782-4FE2-B9AC-6AF0A51F9323}" destId="{DB3BB5A6-FB4D-43C8-A4AD-2DDF34976169}" srcOrd="1" destOrd="0" parTransId="{1585F803-1ACE-48FF-94C9-FE704F0C464E}" sibTransId="{58FC4BB5-645E-4AF6-9FE9-E24A0E7AE18E}"/>
    <dgm:cxn modelId="{E1A6261F-194C-4857-9899-1FF65CF7ECA8}" srcId="{187A83A1-A782-4FE2-B9AC-6AF0A51F9323}" destId="{D043BA31-CE27-4A67-9CC9-B4AE74BD7B41}" srcOrd="0" destOrd="0" parTransId="{84D43CC4-086A-4C2C-ADD0-B8AB7AF08B2C}" sibTransId="{EFE21506-4D5F-40D7-AC7F-F825E735ACD9}"/>
    <dgm:cxn modelId="{051D24C0-19EC-4361-A013-D102AE0B3E41}" type="presOf" srcId="{DB3BB5A6-FB4D-43C8-A4AD-2DDF34976169}" destId="{E0A23764-6302-461D-A3E2-6E2C64C429B1}" srcOrd="1" destOrd="0" presId="urn:microsoft.com/office/officeart/2009/layout/ReverseList"/>
    <dgm:cxn modelId="{3CA581B1-3070-412D-980A-BCD450E5DCF8}" type="presParOf" srcId="{7898AC5F-D536-47BD-B419-AA05FCE8274E}" destId="{A5DC8729-C06B-42CE-A584-F14C719F19CB}" srcOrd="0" destOrd="0" presId="urn:microsoft.com/office/officeart/2009/layout/ReverseList"/>
    <dgm:cxn modelId="{33F65D82-E427-4CF1-8284-3F259DA39D05}" type="presParOf" srcId="{7898AC5F-D536-47BD-B419-AA05FCE8274E}" destId="{BEEB17C1-A02F-4D86-8B4C-FB411C4B544A}" srcOrd="1" destOrd="0" presId="urn:microsoft.com/office/officeart/2009/layout/ReverseList"/>
    <dgm:cxn modelId="{1E7AA779-0FE2-4B7B-A0DF-32818B0A9425}" type="presParOf" srcId="{7898AC5F-D536-47BD-B419-AA05FCE8274E}" destId="{9C20B0B9-A3EF-49EB-AE79-2D6A192DF510}" srcOrd="2" destOrd="0" presId="urn:microsoft.com/office/officeart/2009/layout/ReverseList"/>
    <dgm:cxn modelId="{F5F11CD3-AD09-4EAC-999B-1B12F8871F8D}" type="presParOf" srcId="{7898AC5F-D536-47BD-B419-AA05FCE8274E}" destId="{E0A23764-6302-461D-A3E2-6E2C64C429B1}" srcOrd="3" destOrd="0" presId="urn:microsoft.com/office/officeart/2009/layout/ReverseList"/>
    <dgm:cxn modelId="{14FFB94B-20A9-4B00-8B00-1726990C6228}" type="presParOf" srcId="{7898AC5F-D536-47BD-B419-AA05FCE8274E}" destId="{E067C831-197A-46F1-AA8E-EF32DF82A63C}" srcOrd="4" destOrd="0" presId="urn:microsoft.com/office/officeart/2009/layout/ReverseList"/>
    <dgm:cxn modelId="{066BF81C-ADEF-4656-A5B1-13C9DD90117E}" type="presParOf" srcId="{7898AC5F-D536-47BD-B419-AA05FCE8274E}" destId="{1E8D01AB-8B38-46B8-AFB5-C9E50CDE5FD8}"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D97F7E-64B3-4BD4-9B6B-AD4D4F40C16F}"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AU"/>
        </a:p>
      </dgm:t>
    </dgm:pt>
    <dgm:pt modelId="{DA5AC290-B468-4128-A21E-ABBF28F1A4D3}">
      <dgm:prSet phldrT="[Text]"/>
      <dgm:spPr/>
      <dgm:t>
        <a:bodyPr/>
        <a:lstStyle/>
        <a:p>
          <a:r>
            <a:rPr lang="en-AU" dirty="0" smtClean="0"/>
            <a:t>Community</a:t>
          </a:r>
          <a:endParaRPr lang="en-AU" dirty="0"/>
        </a:p>
      </dgm:t>
    </dgm:pt>
    <dgm:pt modelId="{84EBE9A9-FBB1-4FB1-8A48-2A5AB51748E9}" type="parTrans" cxnId="{4BEEA1AA-2C85-4FC5-A3E3-4B428F625EA2}">
      <dgm:prSet/>
      <dgm:spPr/>
      <dgm:t>
        <a:bodyPr/>
        <a:lstStyle/>
        <a:p>
          <a:endParaRPr lang="en-AU"/>
        </a:p>
      </dgm:t>
    </dgm:pt>
    <dgm:pt modelId="{65045E76-2B03-4BA8-B17D-5D76580FCE60}" type="sibTrans" cxnId="{4BEEA1AA-2C85-4FC5-A3E3-4B428F625EA2}">
      <dgm:prSet/>
      <dgm:spPr/>
      <dgm:t>
        <a:bodyPr/>
        <a:lstStyle/>
        <a:p>
          <a:endParaRPr lang="en-AU"/>
        </a:p>
      </dgm:t>
    </dgm:pt>
    <dgm:pt modelId="{7CEFEA9A-42AF-491D-A2C3-5C91B6AA607F}">
      <dgm:prSet phldrT="[Text]" custT="1"/>
      <dgm:spPr/>
      <dgm:t>
        <a:bodyPr/>
        <a:lstStyle/>
        <a:p>
          <a:r>
            <a:rPr lang="en-AU" sz="2400" dirty="0" smtClean="0"/>
            <a:t>Community Advisory Council</a:t>
          </a:r>
          <a:endParaRPr lang="en-AU" sz="2400" dirty="0"/>
        </a:p>
      </dgm:t>
    </dgm:pt>
    <dgm:pt modelId="{36A877CB-FEDE-45B8-9713-756719EEBD95}" type="parTrans" cxnId="{48AC168D-6046-4521-9E11-0E0A8FA90951}">
      <dgm:prSet/>
      <dgm:spPr/>
      <dgm:t>
        <a:bodyPr/>
        <a:lstStyle/>
        <a:p>
          <a:endParaRPr lang="en-AU"/>
        </a:p>
      </dgm:t>
    </dgm:pt>
    <dgm:pt modelId="{2A0C47E6-D902-43C0-AF19-DBD3B3DF1BB2}" type="sibTrans" cxnId="{48AC168D-6046-4521-9E11-0E0A8FA90951}">
      <dgm:prSet/>
      <dgm:spPr/>
      <dgm:t>
        <a:bodyPr/>
        <a:lstStyle/>
        <a:p>
          <a:endParaRPr lang="en-AU"/>
        </a:p>
      </dgm:t>
    </dgm:pt>
    <dgm:pt modelId="{5DE04896-1A73-49B8-9430-7D661EA741F7}">
      <dgm:prSet phldrT="[Text]"/>
      <dgm:spPr/>
      <dgm:t>
        <a:bodyPr/>
        <a:lstStyle/>
        <a:p>
          <a:r>
            <a:rPr lang="en-AU" dirty="0" smtClean="0"/>
            <a:t>Consumer/ </a:t>
          </a:r>
        </a:p>
        <a:p>
          <a:r>
            <a:rPr lang="en-AU" dirty="0" smtClean="0"/>
            <a:t>Carer</a:t>
          </a:r>
          <a:endParaRPr lang="en-AU" dirty="0"/>
        </a:p>
      </dgm:t>
    </dgm:pt>
    <dgm:pt modelId="{47780008-871B-4A4E-A9BA-B1CB003E6E11}" type="parTrans" cxnId="{429A0D1A-9530-4AC7-8C80-E154026C9D3E}">
      <dgm:prSet/>
      <dgm:spPr/>
      <dgm:t>
        <a:bodyPr/>
        <a:lstStyle/>
        <a:p>
          <a:endParaRPr lang="en-AU"/>
        </a:p>
      </dgm:t>
    </dgm:pt>
    <dgm:pt modelId="{AAA1BD7E-0F09-42DB-9B52-56E4D16EDF95}" type="sibTrans" cxnId="{429A0D1A-9530-4AC7-8C80-E154026C9D3E}">
      <dgm:prSet/>
      <dgm:spPr/>
      <dgm:t>
        <a:bodyPr/>
        <a:lstStyle/>
        <a:p>
          <a:endParaRPr lang="en-AU"/>
        </a:p>
      </dgm:t>
    </dgm:pt>
    <dgm:pt modelId="{9A9864CE-FB18-46BB-A684-06A66E217161}" type="pres">
      <dgm:prSet presAssocID="{13D97F7E-64B3-4BD4-9B6B-AD4D4F40C16F}" presName="Name0" presStyleCnt="0">
        <dgm:presLayoutVars>
          <dgm:chMax val="7"/>
          <dgm:resizeHandles val="exact"/>
        </dgm:presLayoutVars>
      </dgm:prSet>
      <dgm:spPr/>
      <dgm:t>
        <a:bodyPr/>
        <a:lstStyle/>
        <a:p>
          <a:endParaRPr lang="en-AU"/>
        </a:p>
      </dgm:t>
    </dgm:pt>
    <dgm:pt modelId="{3F714AD6-0E38-4FF2-8240-9783C00C1808}" type="pres">
      <dgm:prSet presAssocID="{13D97F7E-64B3-4BD4-9B6B-AD4D4F40C16F}" presName="comp1" presStyleCnt="0"/>
      <dgm:spPr/>
    </dgm:pt>
    <dgm:pt modelId="{FD2E9E6E-2715-4E70-824B-6F1D02C42DCF}" type="pres">
      <dgm:prSet presAssocID="{13D97F7E-64B3-4BD4-9B6B-AD4D4F40C16F}" presName="circle1" presStyleLbl="node1" presStyleIdx="0" presStyleCnt="3" custLinFactNeighborX="-3962" custLinFactNeighborY="14011"/>
      <dgm:spPr/>
      <dgm:t>
        <a:bodyPr/>
        <a:lstStyle/>
        <a:p>
          <a:endParaRPr lang="en-AU"/>
        </a:p>
      </dgm:t>
    </dgm:pt>
    <dgm:pt modelId="{3050D8C1-D677-4CAE-8F89-3BE847A49F27}" type="pres">
      <dgm:prSet presAssocID="{13D97F7E-64B3-4BD4-9B6B-AD4D4F40C16F}" presName="c1text" presStyleLbl="node1" presStyleIdx="0" presStyleCnt="3">
        <dgm:presLayoutVars>
          <dgm:bulletEnabled val="1"/>
        </dgm:presLayoutVars>
      </dgm:prSet>
      <dgm:spPr/>
      <dgm:t>
        <a:bodyPr/>
        <a:lstStyle/>
        <a:p>
          <a:endParaRPr lang="en-AU"/>
        </a:p>
      </dgm:t>
    </dgm:pt>
    <dgm:pt modelId="{A5DA3447-C094-4C5C-8C7D-7F869D35F5D1}" type="pres">
      <dgm:prSet presAssocID="{13D97F7E-64B3-4BD4-9B6B-AD4D4F40C16F}" presName="comp2" presStyleCnt="0"/>
      <dgm:spPr/>
    </dgm:pt>
    <dgm:pt modelId="{E0924C9C-D66B-4DE6-A6EE-498E07C91CAF}" type="pres">
      <dgm:prSet presAssocID="{13D97F7E-64B3-4BD4-9B6B-AD4D4F40C16F}" presName="circle2" presStyleLbl="node1" presStyleIdx="1" presStyleCnt="3"/>
      <dgm:spPr/>
      <dgm:t>
        <a:bodyPr/>
        <a:lstStyle/>
        <a:p>
          <a:endParaRPr lang="en-AU"/>
        </a:p>
      </dgm:t>
    </dgm:pt>
    <dgm:pt modelId="{F8D8667E-AE9F-482D-9719-91BFD1976879}" type="pres">
      <dgm:prSet presAssocID="{13D97F7E-64B3-4BD4-9B6B-AD4D4F40C16F}" presName="c2text" presStyleLbl="node1" presStyleIdx="1" presStyleCnt="3">
        <dgm:presLayoutVars>
          <dgm:bulletEnabled val="1"/>
        </dgm:presLayoutVars>
      </dgm:prSet>
      <dgm:spPr/>
      <dgm:t>
        <a:bodyPr/>
        <a:lstStyle/>
        <a:p>
          <a:endParaRPr lang="en-AU"/>
        </a:p>
      </dgm:t>
    </dgm:pt>
    <dgm:pt modelId="{AF0DAE9A-E024-4397-9013-C513CFF6E7C5}" type="pres">
      <dgm:prSet presAssocID="{13D97F7E-64B3-4BD4-9B6B-AD4D4F40C16F}" presName="comp3" presStyleCnt="0"/>
      <dgm:spPr/>
    </dgm:pt>
    <dgm:pt modelId="{D5CC06B6-E984-4CA1-B969-DB93BFF628D2}" type="pres">
      <dgm:prSet presAssocID="{13D97F7E-64B3-4BD4-9B6B-AD4D4F40C16F}" presName="circle3" presStyleLbl="node1" presStyleIdx="2" presStyleCnt="3"/>
      <dgm:spPr/>
      <dgm:t>
        <a:bodyPr/>
        <a:lstStyle/>
        <a:p>
          <a:endParaRPr lang="en-AU"/>
        </a:p>
      </dgm:t>
    </dgm:pt>
    <dgm:pt modelId="{45269544-1FD3-4D81-A401-34528B46275B}" type="pres">
      <dgm:prSet presAssocID="{13D97F7E-64B3-4BD4-9B6B-AD4D4F40C16F}" presName="c3text" presStyleLbl="node1" presStyleIdx="2" presStyleCnt="3">
        <dgm:presLayoutVars>
          <dgm:bulletEnabled val="1"/>
        </dgm:presLayoutVars>
      </dgm:prSet>
      <dgm:spPr/>
      <dgm:t>
        <a:bodyPr/>
        <a:lstStyle/>
        <a:p>
          <a:endParaRPr lang="en-AU"/>
        </a:p>
      </dgm:t>
    </dgm:pt>
  </dgm:ptLst>
  <dgm:cxnLst>
    <dgm:cxn modelId="{429A0D1A-9530-4AC7-8C80-E154026C9D3E}" srcId="{13D97F7E-64B3-4BD4-9B6B-AD4D4F40C16F}" destId="{5DE04896-1A73-49B8-9430-7D661EA741F7}" srcOrd="2" destOrd="0" parTransId="{47780008-871B-4A4E-A9BA-B1CB003E6E11}" sibTransId="{AAA1BD7E-0F09-42DB-9B52-56E4D16EDF95}"/>
    <dgm:cxn modelId="{72797B22-C79D-48CA-8CB6-3F35FF7FF0D7}" type="presOf" srcId="{5DE04896-1A73-49B8-9430-7D661EA741F7}" destId="{D5CC06B6-E984-4CA1-B969-DB93BFF628D2}" srcOrd="0" destOrd="0" presId="urn:microsoft.com/office/officeart/2005/8/layout/venn2"/>
    <dgm:cxn modelId="{EAC0B536-1129-4C69-BFCD-743CBF45023D}" type="presOf" srcId="{5DE04896-1A73-49B8-9430-7D661EA741F7}" destId="{45269544-1FD3-4D81-A401-34528B46275B}" srcOrd="1" destOrd="0" presId="urn:microsoft.com/office/officeart/2005/8/layout/venn2"/>
    <dgm:cxn modelId="{A873ED55-9F81-4E12-96EB-0809484E4318}" type="presOf" srcId="{7CEFEA9A-42AF-491D-A2C3-5C91B6AA607F}" destId="{F8D8667E-AE9F-482D-9719-91BFD1976879}" srcOrd="1" destOrd="0" presId="urn:microsoft.com/office/officeart/2005/8/layout/venn2"/>
    <dgm:cxn modelId="{02EF714E-5C34-41C4-AADE-E253C8B79E1A}" type="presOf" srcId="{7CEFEA9A-42AF-491D-A2C3-5C91B6AA607F}" destId="{E0924C9C-D66B-4DE6-A6EE-498E07C91CAF}" srcOrd="0" destOrd="0" presId="urn:microsoft.com/office/officeart/2005/8/layout/venn2"/>
    <dgm:cxn modelId="{4BEEA1AA-2C85-4FC5-A3E3-4B428F625EA2}" srcId="{13D97F7E-64B3-4BD4-9B6B-AD4D4F40C16F}" destId="{DA5AC290-B468-4128-A21E-ABBF28F1A4D3}" srcOrd="0" destOrd="0" parTransId="{84EBE9A9-FBB1-4FB1-8A48-2A5AB51748E9}" sibTransId="{65045E76-2B03-4BA8-B17D-5D76580FCE60}"/>
    <dgm:cxn modelId="{A0286696-4667-4CA8-9C4C-2A3B6DCF1D10}" type="presOf" srcId="{DA5AC290-B468-4128-A21E-ABBF28F1A4D3}" destId="{FD2E9E6E-2715-4E70-824B-6F1D02C42DCF}" srcOrd="0" destOrd="0" presId="urn:microsoft.com/office/officeart/2005/8/layout/venn2"/>
    <dgm:cxn modelId="{C3D4F298-D799-43F5-BEE1-208761994B44}" type="presOf" srcId="{DA5AC290-B468-4128-A21E-ABBF28F1A4D3}" destId="{3050D8C1-D677-4CAE-8F89-3BE847A49F27}" srcOrd="1" destOrd="0" presId="urn:microsoft.com/office/officeart/2005/8/layout/venn2"/>
    <dgm:cxn modelId="{48AC168D-6046-4521-9E11-0E0A8FA90951}" srcId="{13D97F7E-64B3-4BD4-9B6B-AD4D4F40C16F}" destId="{7CEFEA9A-42AF-491D-A2C3-5C91B6AA607F}" srcOrd="1" destOrd="0" parTransId="{36A877CB-FEDE-45B8-9713-756719EEBD95}" sibTransId="{2A0C47E6-D902-43C0-AF19-DBD3B3DF1BB2}"/>
    <dgm:cxn modelId="{213E988F-DA49-4564-9AFB-E0BD76062163}" type="presOf" srcId="{13D97F7E-64B3-4BD4-9B6B-AD4D4F40C16F}" destId="{9A9864CE-FB18-46BB-A684-06A66E217161}" srcOrd="0" destOrd="0" presId="urn:microsoft.com/office/officeart/2005/8/layout/venn2"/>
    <dgm:cxn modelId="{B3BAE8AB-0028-4E78-9FBE-EC253F626B61}" type="presParOf" srcId="{9A9864CE-FB18-46BB-A684-06A66E217161}" destId="{3F714AD6-0E38-4FF2-8240-9783C00C1808}" srcOrd="0" destOrd="0" presId="urn:microsoft.com/office/officeart/2005/8/layout/venn2"/>
    <dgm:cxn modelId="{851D8901-A772-4771-8320-F982DBAB34DB}" type="presParOf" srcId="{3F714AD6-0E38-4FF2-8240-9783C00C1808}" destId="{FD2E9E6E-2715-4E70-824B-6F1D02C42DCF}" srcOrd="0" destOrd="0" presId="urn:microsoft.com/office/officeart/2005/8/layout/venn2"/>
    <dgm:cxn modelId="{A066E2D0-7E69-4077-9AA0-068FA358FBB5}" type="presParOf" srcId="{3F714AD6-0E38-4FF2-8240-9783C00C1808}" destId="{3050D8C1-D677-4CAE-8F89-3BE847A49F27}" srcOrd="1" destOrd="0" presId="urn:microsoft.com/office/officeart/2005/8/layout/venn2"/>
    <dgm:cxn modelId="{311E7DF3-17E5-4A1F-A35F-E5B1C4A933C1}" type="presParOf" srcId="{9A9864CE-FB18-46BB-A684-06A66E217161}" destId="{A5DA3447-C094-4C5C-8C7D-7F869D35F5D1}" srcOrd="1" destOrd="0" presId="urn:microsoft.com/office/officeart/2005/8/layout/venn2"/>
    <dgm:cxn modelId="{D5CA2CEA-5C02-405F-BDA8-CCB1D9A81AB9}" type="presParOf" srcId="{A5DA3447-C094-4C5C-8C7D-7F869D35F5D1}" destId="{E0924C9C-D66B-4DE6-A6EE-498E07C91CAF}" srcOrd="0" destOrd="0" presId="urn:microsoft.com/office/officeart/2005/8/layout/venn2"/>
    <dgm:cxn modelId="{4C744640-AF8C-45E2-A4EF-7BE901C84D50}" type="presParOf" srcId="{A5DA3447-C094-4C5C-8C7D-7F869D35F5D1}" destId="{F8D8667E-AE9F-482D-9719-91BFD1976879}" srcOrd="1" destOrd="0" presId="urn:microsoft.com/office/officeart/2005/8/layout/venn2"/>
    <dgm:cxn modelId="{6BA3EF73-D8DC-4607-9434-4BDB3E9D11BD}" type="presParOf" srcId="{9A9864CE-FB18-46BB-A684-06A66E217161}" destId="{AF0DAE9A-E024-4397-9013-C513CFF6E7C5}" srcOrd="2" destOrd="0" presId="urn:microsoft.com/office/officeart/2005/8/layout/venn2"/>
    <dgm:cxn modelId="{DC8905D3-5A07-485E-BCD3-A00127B571DE}" type="presParOf" srcId="{AF0DAE9A-E024-4397-9013-C513CFF6E7C5}" destId="{D5CC06B6-E984-4CA1-B969-DB93BFF628D2}" srcOrd="0" destOrd="0" presId="urn:microsoft.com/office/officeart/2005/8/layout/venn2"/>
    <dgm:cxn modelId="{0F4B5DB0-6146-4961-AC45-D4A0419B0DD4}" type="presParOf" srcId="{AF0DAE9A-E024-4397-9013-C513CFF6E7C5}" destId="{45269544-1FD3-4D81-A401-34528B46275B}"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E1DB80-B859-488B-B1BC-324B800B8562}" type="doc">
      <dgm:prSet loTypeId="urn:microsoft.com/office/officeart/2005/8/layout/hProcess9" loCatId="process" qsTypeId="urn:microsoft.com/office/officeart/2005/8/quickstyle/simple1" qsCatId="simple" csTypeId="urn:microsoft.com/office/officeart/2005/8/colors/accent1_2" csCatId="accent1" phldr="1"/>
      <dgm:spPr/>
    </dgm:pt>
    <dgm:pt modelId="{D34EF464-179F-4A01-9DB2-2CAFCC89A94A}">
      <dgm:prSet phldrT="[Text]"/>
      <dgm:spPr/>
      <dgm:t>
        <a:bodyPr/>
        <a:lstStyle/>
        <a:p>
          <a:r>
            <a:rPr lang="en-AU" dirty="0" smtClean="0"/>
            <a:t>Feedback on consumer resources</a:t>
          </a:r>
          <a:endParaRPr lang="en-AU" dirty="0"/>
        </a:p>
      </dgm:t>
    </dgm:pt>
    <dgm:pt modelId="{871C5B02-B4DC-497E-A55C-D2CC4CB367B2}" type="parTrans" cxnId="{EE0FDB62-AF86-4698-BE05-4175591D1A16}">
      <dgm:prSet/>
      <dgm:spPr/>
      <dgm:t>
        <a:bodyPr/>
        <a:lstStyle/>
        <a:p>
          <a:endParaRPr lang="en-AU"/>
        </a:p>
      </dgm:t>
    </dgm:pt>
    <dgm:pt modelId="{37D2AA26-4F44-401B-9356-D26738811643}" type="sibTrans" cxnId="{EE0FDB62-AF86-4698-BE05-4175591D1A16}">
      <dgm:prSet/>
      <dgm:spPr/>
      <dgm:t>
        <a:bodyPr/>
        <a:lstStyle/>
        <a:p>
          <a:endParaRPr lang="en-AU"/>
        </a:p>
      </dgm:t>
    </dgm:pt>
    <dgm:pt modelId="{D6020AB0-036C-406A-8D3A-0B56C83831C2}">
      <dgm:prSet phldrT="[Text]"/>
      <dgm:spPr/>
      <dgm:t>
        <a:bodyPr/>
        <a:lstStyle/>
        <a:p>
          <a:r>
            <a:rPr lang="en-AU" dirty="0" smtClean="0"/>
            <a:t>Ward Walk-arounds  with staff</a:t>
          </a:r>
          <a:endParaRPr lang="en-AU" dirty="0"/>
        </a:p>
      </dgm:t>
    </dgm:pt>
    <dgm:pt modelId="{4DC2BD4C-084B-4CC1-A783-E962D3075DC5}" type="parTrans" cxnId="{A85AAEC0-7873-4ABE-91B4-FFE638CFBD3C}">
      <dgm:prSet/>
      <dgm:spPr/>
      <dgm:t>
        <a:bodyPr/>
        <a:lstStyle/>
        <a:p>
          <a:endParaRPr lang="en-AU"/>
        </a:p>
      </dgm:t>
    </dgm:pt>
    <dgm:pt modelId="{7C8AB9A9-9C8A-4AE5-A991-33698F08D4B9}" type="sibTrans" cxnId="{A85AAEC0-7873-4ABE-91B4-FFE638CFBD3C}">
      <dgm:prSet/>
      <dgm:spPr/>
      <dgm:t>
        <a:bodyPr/>
        <a:lstStyle/>
        <a:p>
          <a:endParaRPr lang="en-AU"/>
        </a:p>
      </dgm:t>
    </dgm:pt>
    <dgm:pt modelId="{379AAA60-9D07-47AB-A57D-31A4381B65BF}">
      <dgm:prSet phldrT="[Text]"/>
      <dgm:spPr/>
      <dgm:t>
        <a:bodyPr/>
        <a:lstStyle/>
        <a:p>
          <a:r>
            <a:rPr lang="en-AU" dirty="0" smtClean="0"/>
            <a:t>Identifying and preventing safety incidents </a:t>
          </a:r>
          <a:endParaRPr lang="en-AU" dirty="0"/>
        </a:p>
      </dgm:t>
    </dgm:pt>
    <dgm:pt modelId="{52A348A2-FC67-426C-886A-B0561E0CB9F7}" type="parTrans" cxnId="{CDB4503F-28A7-4E73-809A-0EFFFE2C5ECC}">
      <dgm:prSet/>
      <dgm:spPr/>
      <dgm:t>
        <a:bodyPr/>
        <a:lstStyle/>
        <a:p>
          <a:endParaRPr lang="en-AU"/>
        </a:p>
      </dgm:t>
    </dgm:pt>
    <dgm:pt modelId="{065E8EA9-7F4F-4204-9E6D-26EAFF9F0963}" type="sibTrans" cxnId="{CDB4503F-28A7-4E73-809A-0EFFFE2C5ECC}">
      <dgm:prSet/>
      <dgm:spPr/>
      <dgm:t>
        <a:bodyPr/>
        <a:lstStyle/>
        <a:p>
          <a:endParaRPr lang="en-AU"/>
        </a:p>
      </dgm:t>
    </dgm:pt>
    <dgm:pt modelId="{1750EB05-4D78-40B6-823D-C2C096DDC733}">
      <dgm:prSet phldrT="[Text]"/>
      <dgm:spPr/>
      <dgm:t>
        <a:bodyPr/>
        <a:lstStyle/>
        <a:p>
          <a:r>
            <a:rPr lang="en-AU" dirty="0" smtClean="0"/>
            <a:t>Service co-design</a:t>
          </a:r>
          <a:endParaRPr lang="en-AU" dirty="0"/>
        </a:p>
      </dgm:t>
    </dgm:pt>
    <dgm:pt modelId="{318F67E2-3FA1-44CC-B37C-755E8E5EABEE}" type="parTrans" cxnId="{75D65515-5EED-48A8-8969-5BD598AA4DCF}">
      <dgm:prSet/>
      <dgm:spPr/>
      <dgm:t>
        <a:bodyPr/>
        <a:lstStyle/>
        <a:p>
          <a:endParaRPr lang="en-AU"/>
        </a:p>
      </dgm:t>
    </dgm:pt>
    <dgm:pt modelId="{BE4F9F68-EC70-4963-B318-22D31839CCAD}" type="sibTrans" cxnId="{75D65515-5EED-48A8-8969-5BD598AA4DCF}">
      <dgm:prSet/>
      <dgm:spPr/>
      <dgm:t>
        <a:bodyPr/>
        <a:lstStyle/>
        <a:p>
          <a:endParaRPr lang="en-AU"/>
        </a:p>
      </dgm:t>
    </dgm:pt>
    <dgm:pt modelId="{291F3D6F-EDEB-4CFC-A70A-E2CDB954DD46}" type="pres">
      <dgm:prSet presAssocID="{56E1DB80-B859-488B-B1BC-324B800B8562}" presName="CompostProcess" presStyleCnt="0">
        <dgm:presLayoutVars>
          <dgm:dir/>
          <dgm:resizeHandles val="exact"/>
        </dgm:presLayoutVars>
      </dgm:prSet>
      <dgm:spPr/>
    </dgm:pt>
    <dgm:pt modelId="{CE273707-28C9-4284-A59E-7A2F479114A5}" type="pres">
      <dgm:prSet presAssocID="{56E1DB80-B859-488B-B1BC-324B800B8562}" presName="arrow" presStyleLbl="bgShp" presStyleIdx="0" presStyleCnt="1"/>
      <dgm:spPr/>
    </dgm:pt>
    <dgm:pt modelId="{9F1FEA71-E679-42EC-BAB6-528F92B6C065}" type="pres">
      <dgm:prSet presAssocID="{56E1DB80-B859-488B-B1BC-324B800B8562}" presName="linearProcess" presStyleCnt="0"/>
      <dgm:spPr/>
    </dgm:pt>
    <dgm:pt modelId="{32314134-FAB1-43FB-B9E9-C85FB091008D}" type="pres">
      <dgm:prSet presAssocID="{D34EF464-179F-4A01-9DB2-2CAFCC89A94A}" presName="textNode" presStyleLbl="node1" presStyleIdx="0" presStyleCnt="4">
        <dgm:presLayoutVars>
          <dgm:bulletEnabled val="1"/>
        </dgm:presLayoutVars>
      </dgm:prSet>
      <dgm:spPr/>
      <dgm:t>
        <a:bodyPr/>
        <a:lstStyle/>
        <a:p>
          <a:endParaRPr lang="en-AU"/>
        </a:p>
      </dgm:t>
    </dgm:pt>
    <dgm:pt modelId="{B1860F6A-8940-4B48-B22E-E26788019DD0}" type="pres">
      <dgm:prSet presAssocID="{37D2AA26-4F44-401B-9356-D26738811643}" presName="sibTrans" presStyleCnt="0"/>
      <dgm:spPr/>
    </dgm:pt>
    <dgm:pt modelId="{B9E32093-E9A7-4D66-965C-38047425C01E}" type="pres">
      <dgm:prSet presAssocID="{D6020AB0-036C-406A-8D3A-0B56C83831C2}" presName="textNode" presStyleLbl="node1" presStyleIdx="1" presStyleCnt="4">
        <dgm:presLayoutVars>
          <dgm:bulletEnabled val="1"/>
        </dgm:presLayoutVars>
      </dgm:prSet>
      <dgm:spPr/>
      <dgm:t>
        <a:bodyPr/>
        <a:lstStyle/>
        <a:p>
          <a:endParaRPr lang="en-AU"/>
        </a:p>
      </dgm:t>
    </dgm:pt>
    <dgm:pt modelId="{8A39EFD5-A640-4CE6-A357-91741E90E2D8}" type="pres">
      <dgm:prSet presAssocID="{7C8AB9A9-9C8A-4AE5-A991-33698F08D4B9}" presName="sibTrans" presStyleCnt="0"/>
      <dgm:spPr/>
    </dgm:pt>
    <dgm:pt modelId="{D0281209-F115-4E5A-B453-6FE733CF8673}" type="pres">
      <dgm:prSet presAssocID="{379AAA60-9D07-47AB-A57D-31A4381B65BF}" presName="textNode" presStyleLbl="node1" presStyleIdx="2" presStyleCnt="4">
        <dgm:presLayoutVars>
          <dgm:bulletEnabled val="1"/>
        </dgm:presLayoutVars>
      </dgm:prSet>
      <dgm:spPr/>
      <dgm:t>
        <a:bodyPr/>
        <a:lstStyle/>
        <a:p>
          <a:endParaRPr lang="en-AU"/>
        </a:p>
      </dgm:t>
    </dgm:pt>
    <dgm:pt modelId="{E850FFD3-2113-46E9-BFBD-C1E693BC778A}" type="pres">
      <dgm:prSet presAssocID="{065E8EA9-7F4F-4204-9E6D-26EAFF9F0963}" presName="sibTrans" presStyleCnt="0"/>
      <dgm:spPr/>
    </dgm:pt>
    <dgm:pt modelId="{2B210C5A-01BB-441D-8FA1-D75A180B4AF9}" type="pres">
      <dgm:prSet presAssocID="{1750EB05-4D78-40B6-823D-C2C096DDC733}" presName="textNode" presStyleLbl="node1" presStyleIdx="3" presStyleCnt="4">
        <dgm:presLayoutVars>
          <dgm:bulletEnabled val="1"/>
        </dgm:presLayoutVars>
      </dgm:prSet>
      <dgm:spPr/>
      <dgm:t>
        <a:bodyPr/>
        <a:lstStyle/>
        <a:p>
          <a:endParaRPr lang="en-AU"/>
        </a:p>
      </dgm:t>
    </dgm:pt>
  </dgm:ptLst>
  <dgm:cxnLst>
    <dgm:cxn modelId="{891610B5-1AD3-4BEF-A391-6776392ED77D}" type="presOf" srcId="{56E1DB80-B859-488B-B1BC-324B800B8562}" destId="{291F3D6F-EDEB-4CFC-A70A-E2CDB954DD46}" srcOrd="0" destOrd="0" presId="urn:microsoft.com/office/officeart/2005/8/layout/hProcess9"/>
    <dgm:cxn modelId="{D7E8553F-1481-4BDB-8214-09F17D9713E2}" type="presOf" srcId="{1750EB05-4D78-40B6-823D-C2C096DDC733}" destId="{2B210C5A-01BB-441D-8FA1-D75A180B4AF9}" srcOrd="0" destOrd="0" presId="urn:microsoft.com/office/officeart/2005/8/layout/hProcess9"/>
    <dgm:cxn modelId="{FB27D201-A154-46FD-8095-8231FE66CE23}" type="presOf" srcId="{D6020AB0-036C-406A-8D3A-0B56C83831C2}" destId="{B9E32093-E9A7-4D66-965C-38047425C01E}" srcOrd="0" destOrd="0" presId="urn:microsoft.com/office/officeart/2005/8/layout/hProcess9"/>
    <dgm:cxn modelId="{EE0FDB62-AF86-4698-BE05-4175591D1A16}" srcId="{56E1DB80-B859-488B-B1BC-324B800B8562}" destId="{D34EF464-179F-4A01-9DB2-2CAFCC89A94A}" srcOrd="0" destOrd="0" parTransId="{871C5B02-B4DC-497E-A55C-D2CC4CB367B2}" sibTransId="{37D2AA26-4F44-401B-9356-D26738811643}"/>
    <dgm:cxn modelId="{BA358025-4030-48D3-BAE8-F392C0BEFA6B}" type="presOf" srcId="{D34EF464-179F-4A01-9DB2-2CAFCC89A94A}" destId="{32314134-FAB1-43FB-B9E9-C85FB091008D}" srcOrd="0" destOrd="0" presId="urn:microsoft.com/office/officeart/2005/8/layout/hProcess9"/>
    <dgm:cxn modelId="{CDB4503F-28A7-4E73-809A-0EFFFE2C5ECC}" srcId="{56E1DB80-B859-488B-B1BC-324B800B8562}" destId="{379AAA60-9D07-47AB-A57D-31A4381B65BF}" srcOrd="2" destOrd="0" parTransId="{52A348A2-FC67-426C-886A-B0561E0CB9F7}" sibTransId="{065E8EA9-7F4F-4204-9E6D-26EAFF9F0963}"/>
    <dgm:cxn modelId="{A85AAEC0-7873-4ABE-91B4-FFE638CFBD3C}" srcId="{56E1DB80-B859-488B-B1BC-324B800B8562}" destId="{D6020AB0-036C-406A-8D3A-0B56C83831C2}" srcOrd="1" destOrd="0" parTransId="{4DC2BD4C-084B-4CC1-A783-E962D3075DC5}" sibTransId="{7C8AB9A9-9C8A-4AE5-A991-33698F08D4B9}"/>
    <dgm:cxn modelId="{75D65515-5EED-48A8-8969-5BD598AA4DCF}" srcId="{56E1DB80-B859-488B-B1BC-324B800B8562}" destId="{1750EB05-4D78-40B6-823D-C2C096DDC733}" srcOrd="3" destOrd="0" parTransId="{318F67E2-3FA1-44CC-B37C-755E8E5EABEE}" sibTransId="{BE4F9F68-EC70-4963-B318-22D31839CCAD}"/>
    <dgm:cxn modelId="{C5F08EA7-4E15-4F38-BA9E-7CBB81962F94}" type="presOf" srcId="{379AAA60-9D07-47AB-A57D-31A4381B65BF}" destId="{D0281209-F115-4E5A-B453-6FE733CF8673}" srcOrd="0" destOrd="0" presId="urn:microsoft.com/office/officeart/2005/8/layout/hProcess9"/>
    <dgm:cxn modelId="{4A95B39C-217E-4940-9F68-7A074CF4CE3A}" type="presParOf" srcId="{291F3D6F-EDEB-4CFC-A70A-E2CDB954DD46}" destId="{CE273707-28C9-4284-A59E-7A2F479114A5}" srcOrd="0" destOrd="0" presId="urn:microsoft.com/office/officeart/2005/8/layout/hProcess9"/>
    <dgm:cxn modelId="{4AA2557A-3CF6-4CED-9353-0FFA02B5A99A}" type="presParOf" srcId="{291F3D6F-EDEB-4CFC-A70A-E2CDB954DD46}" destId="{9F1FEA71-E679-42EC-BAB6-528F92B6C065}" srcOrd="1" destOrd="0" presId="urn:microsoft.com/office/officeart/2005/8/layout/hProcess9"/>
    <dgm:cxn modelId="{71B36691-BCAF-4EB9-9C4B-7731D01BF1ED}" type="presParOf" srcId="{9F1FEA71-E679-42EC-BAB6-528F92B6C065}" destId="{32314134-FAB1-43FB-B9E9-C85FB091008D}" srcOrd="0" destOrd="0" presId="urn:microsoft.com/office/officeart/2005/8/layout/hProcess9"/>
    <dgm:cxn modelId="{4C51590D-EC4B-471F-B13A-63114B9DBEF5}" type="presParOf" srcId="{9F1FEA71-E679-42EC-BAB6-528F92B6C065}" destId="{B1860F6A-8940-4B48-B22E-E26788019DD0}" srcOrd="1" destOrd="0" presId="urn:microsoft.com/office/officeart/2005/8/layout/hProcess9"/>
    <dgm:cxn modelId="{9216B97C-172B-4C4B-A4E8-069D825F95E7}" type="presParOf" srcId="{9F1FEA71-E679-42EC-BAB6-528F92B6C065}" destId="{B9E32093-E9A7-4D66-965C-38047425C01E}" srcOrd="2" destOrd="0" presId="urn:microsoft.com/office/officeart/2005/8/layout/hProcess9"/>
    <dgm:cxn modelId="{50FB9CA2-FD7B-417F-8704-CF2844C63598}" type="presParOf" srcId="{9F1FEA71-E679-42EC-BAB6-528F92B6C065}" destId="{8A39EFD5-A640-4CE6-A357-91741E90E2D8}" srcOrd="3" destOrd="0" presId="urn:microsoft.com/office/officeart/2005/8/layout/hProcess9"/>
    <dgm:cxn modelId="{3674939E-3801-4802-9FF5-1F4F15FD4268}" type="presParOf" srcId="{9F1FEA71-E679-42EC-BAB6-528F92B6C065}" destId="{D0281209-F115-4E5A-B453-6FE733CF8673}" srcOrd="4" destOrd="0" presId="urn:microsoft.com/office/officeart/2005/8/layout/hProcess9"/>
    <dgm:cxn modelId="{D4743AE2-A915-4541-85C4-0A64C9C20B6F}" type="presParOf" srcId="{9F1FEA71-E679-42EC-BAB6-528F92B6C065}" destId="{E850FFD3-2113-46E9-BFBD-C1E693BC778A}" srcOrd="5" destOrd="0" presId="urn:microsoft.com/office/officeart/2005/8/layout/hProcess9"/>
    <dgm:cxn modelId="{701F749A-3411-4772-A66C-F9492893DF92}" type="presParOf" srcId="{9F1FEA71-E679-42EC-BAB6-528F92B6C065}" destId="{2B210C5A-01BB-441D-8FA1-D75A180B4AF9}"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6E1DB80-B859-488B-B1BC-324B800B8562}" type="doc">
      <dgm:prSet loTypeId="urn:microsoft.com/office/officeart/2009/3/layout/RandomtoResultProcess" loCatId="process" qsTypeId="urn:microsoft.com/office/officeart/2005/8/quickstyle/simple1" qsCatId="simple" csTypeId="urn:microsoft.com/office/officeart/2005/8/colors/accent1_2" csCatId="accent1" phldr="1"/>
      <dgm:spPr/>
    </dgm:pt>
    <dgm:pt modelId="{379AAA60-9D07-47AB-A57D-31A4381B65BF}">
      <dgm:prSet phldrT="[Text]"/>
      <dgm:spPr/>
      <dgm:t>
        <a:bodyPr/>
        <a:lstStyle/>
        <a:p>
          <a:r>
            <a:rPr lang="en-AU" dirty="0" smtClean="0"/>
            <a:t>Community Advisory Council with Consumer and Carer Advisors chosen by the health service</a:t>
          </a:r>
          <a:endParaRPr lang="en-AU" dirty="0"/>
        </a:p>
      </dgm:t>
    </dgm:pt>
    <dgm:pt modelId="{52A348A2-FC67-426C-886A-B0561E0CB9F7}" type="parTrans" cxnId="{CDB4503F-28A7-4E73-809A-0EFFFE2C5ECC}">
      <dgm:prSet/>
      <dgm:spPr/>
      <dgm:t>
        <a:bodyPr/>
        <a:lstStyle/>
        <a:p>
          <a:endParaRPr lang="en-AU"/>
        </a:p>
      </dgm:t>
    </dgm:pt>
    <dgm:pt modelId="{065E8EA9-7F4F-4204-9E6D-26EAFF9F0963}" type="sibTrans" cxnId="{CDB4503F-28A7-4E73-809A-0EFFFE2C5ECC}">
      <dgm:prSet/>
      <dgm:spPr/>
      <dgm:t>
        <a:bodyPr/>
        <a:lstStyle/>
        <a:p>
          <a:endParaRPr lang="en-AU"/>
        </a:p>
      </dgm:t>
    </dgm:pt>
    <dgm:pt modelId="{4486303E-2007-4555-B58D-B53D110608D2}">
      <dgm:prSet phldrT="[Text]"/>
      <dgm:spPr/>
      <dgm:t>
        <a:bodyPr/>
        <a:lstStyle/>
        <a:p>
          <a:r>
            <a:rPr lang="en-AU" dirty="0" smtClean="0"/>
            <a:t>Consumer/ Carer Representatives / as service co-design partners</a:t>
          </a:r>
          <a:endParaRPr lang="en-AU" dirty="0"/>
        </a:p>
      </dgm:t>
    </dgm:pt>
    <dgm:pt modelId="{827B7E95-6188-45D0-A5CC-17454A77B4B7}" type="parTrans" cxnId="{0D87D89C-6D01-4F71-B70F-65CD83BA8917}">
      <dgm:prSet/>
      <dgm:spPr/>
      <dgm:t>
        <a:bodyPr/>
        <a:lstStyle/>
        <a:p>
          <a:endParaRPr lang="en-AU"/>
        </a:p>
      </dgm:t>
    </dgm:pt>
    <dgm:pt modelId="{3D78CD48-D8C8-4249-95CF-9BEFF068D6DD}" type="sibTrans" cxnId="{0D87D89C-6D01-4F71-B70F-65CD83BA8917}">
      <dgm:prSet/>
      <dgm:spPr/>
      <dgm:t>
        <a:bodyPr/>
        <a:lstStyle/>
        <a:p>
          <a:endParaRPr lang="en-AU"/>
        </a:p>
      </dgm:t>
    </dgm:pt>
    <dgm:pt modelId="{841ED0F3-0FF9-4C05-8AE8-9260F16CC36D}" type="pres">
      <dgm:prSet presAssocID="{56E1DB80-B859-488B-B1BC-324B800B8562}" presName="Name0" presStyleCnt="0">
        <dgm:presLayoutVars>
          <dgm:dir/>
          <dgm:animOne val="branch"/>
          <dgm:animLvl val="lvl"/>
        </dgm:presLayoutVars>
      </dgm:prSet>
      <dgm:spPr/>
    </dgm:pt>
    <dgm:pt modelId="{2988C6F8-B80F-43D7-8817-5EFC9A32EF3F}" type="pres">
      <dgm:prSet presAssocID="{379AAA60-9D07-47AB-A57D-31A4381B65BF}" presName="chaos" presStyleCnt="0"/>
      <dgm:spPr/>
    </dgm:pt>
    <dgm:pt modelId="{EF43C723-2730-4F47-B50A-AEB3D28A054E}" type="pres">
      <dgm:prSet presAssocID="{379AAA60-9D07-47AB-A57D-31A4381B65BF}" presName="parTx1" presStyleLbl="revTx" presStyleIdx="0" presStyleCnt="1"/>
      <dgm:spPr/>
      <dgm:t>
        <a:bodyPr/>
        <a:lstStyle/>
        <a:p>
          <a:endParaRPr lang="en-US"/>
        </a:p>
      </dgm:t>
    </dgm:pt>
    <dgm:pt modelId="{8723CC2B-CBAC-4A43-BEA8-73C1D75175FC}" type="pres">
      <dgm:prSet presAssocID="{379AAA60-9D07-47AB-A57D-31A4381B65BF}" presName="c1" presStyleLbl="node1" presStyleIdx="0" presStyleCnt="19"/>
      <dgm:spPr/>
    </dgm:pt>
    <dgm:pt modelId="{DD2AECE0-18A5-47DA-B6FA-D72A3A4150F3}" type="pres">
      <dgm:prSet presAssocID="{379AAA60-9D07-47AB-A57D-31A4381B65BF}" presName="c2" presStyleLbl="node1" presStyleIdx="1" presStyleCnt="19"/>
      <dgm:spPr/>
    </dgm:pt>
    <dgm:pt modelId="{7ABEA923-919A-42C5-AFCE-5D361FC1338E}" type="pres">
      <dgm:prSet presAssocID="{379AAA60-9D07-47AB-A57D-31A4381B65BF}" presName="c3" presStyleLbl="node1" presStyleIdx="2" presStyleCnt="19"/>
      <dgm:spPr/>
    </dgm:pt>
    <dgm:pt modelId="{6C9394BA-DAA4-41FF-AE5A-0B76F50BC5BF}" type="pres">
      <dgm:prSet presAssocID="{379AAA60-9D07-47AB-A57D-31A4381B65BF}" presName="c4" presStyleLbl="node1" presStyleIdx="3" presStyleCnt="19"/>
      <dgm:spPr/>
    </dgm:pt>
    <dgm:pt modelId="{6DC72FF4-D888-4DCB-9156-A69ECC8F96A4}" type="pres">
      <dgm:prSet presAssocID="{379AAA60-9D07-47AB-A57D-31A4381B65BF}" presName="c5" presStyleLbl="node1" presStyleIdx="4" presStyleCnt="19"/>
      <dgm:spPr/>
    </dgm:pt>
    <dgm:pt modelId="{0528A506-9629-4655-8937-BFFBB92E2DCE}" type="pres">
      <dgm:prSet presAssocID="{379AAA60-9D07-47AB-A57D-31A4381B65BF}" presName="c6" presStyleLbl="node1" presStyleIdx="5" presStyleCnt="19"/>
      <dgm:spPr/>
    </dgm:pt>
    <dgm:pt modelId="{09716B44-44CC-422C-B5B2-0E08835893C5}" type="pres">
      <dgm:prSet presAssocID="{379AAA60-9D07-47AB-A57D-31A4381B65BF}" presName="c7" presStyleLbl="node1" presStyleIdx="6" presStyleCnt="19"/>
      <dgm:spPr/>
    </dgm:pt>
    <dgm:pt modelId="{9E030F75-F68E-4FCA-A347-5EA106AF322E}" type="pres">
      <dgm:prSet presAssocID="{379AAA60-9D07-47AB-A57D-31A4381B65BF}" presName="c8" presStyleLbl="node1" presStyleIdx="7" presStyleCnt="19"/>
      <dgm:spPr/>
    </dgm:pt>
    <dgm:pt modelId="{4816E270-2265-48F8-88DD-4C12C21FEA0F}" type="pres">
      <dgm:prSet presAssocID="{379AAA60-9D07-47AB-A57D-31A4381B65BF}" presName="c9" presStyleLbl="node1" presStyleIdx="8" presStyleCnt="19"/>
      <dgm:spPr/>
    </dgm:pt>
    <dgm:pt modelId="{E4C48325-4663-4598-AB09-730696560D69}" type="pres">
      <dgm:prSet presAssocID="{379AAA60-9D07-47AB-A57D-31A4381B65BF}" presName="c10" presStyleLbl="node1" presStyleIdx="9" presStyleCnt="19"/>
      <dgm:spPr/>
    </dgm:pt>
    <dgm:pt modelId="{D2A79915-87F4-4366-8A40-848E358AB049}" type="pres">
      <dgm:prSet presAssocID="{379AAA60-9D07-47AB-A57D-31A4381B65BF}" presName="c11" presStyleLbl="node1" presStyleIdx="10" presStyleCnt="19"/>
      <dgm:spPr/>
    </dgm:pt>
    <dgm:pt modelId="{E2965110-F393-41B9-9177-9F29EAEFE49F}" type="pres">
      <dgm:prSet presAssocID="{379AAA60-9D07-47AB-A57D-31A4381B65BF}" presName="c12" presStyleLbl="node1" presStyleIdx="11" presStyleCnt="19"/>
      <dgm:spPr/>
    </dgm:pt>
    <dgm:pt modelId="{D8EEF5D7-A5DA-4B99-9312-BE972412728D}" type="pres">
      <dgm:prSet presAssocID="{379AAA60-9D07-47AB-A57D-31A4381B65BF}" presName="c13" presStyleLbl="node1" presStyleIdx="12" presStyleCnt="19"/>
      <dgm:spPr/>
    </dgm:pt>
    <dgm:pt modelId="{63C3D88C-0A66-4049-9EDB-4C7ACD59295B}" type="pres">
      <dgm:prSet presAssocID="{379AAA60-9D07-47AB-A57D-31A4381B65BF}" presName="c14" presStyleLbl="node1" presStyleIdx="13" presStyleCnt="19"/>
      <dgm:spPr/>
    </dgm:pt>
    <dgm:pt modelId="{AD1050E7-5C2F-4140-B1B6-5714DAE6551D}" type="pres">
      <dgm:prSet presAssocID="{379AAA60-9D07-47AB-A57D-31A4381B65BF}" presName="c15" presStyleLbl="node1" presStyleIdx="14" presStyleCnt="19"/>
      <dgm:spPr/>
    </dgm:pt>
    <dgm:pt modelId="{2A85C154-6AC2-418B-9215-453BE47BED07}" type="pres">
      <dgm:prSet presAssocID="{379AAA60-9D07-47AB-A57D-31A4381B65BF}" presName="c16" presStyleLbl="node1" presStyleIdx="15" presStyleCnt="19"/>
      <dgm:spPr/>
    </dgm:pt>
    <dgm:pt modelId="{489F10B3-9C06-40F9-90B3-68D2E569D02F}" type="pres">
      <dgm:prSet presAssocID="{379AAA60-9D07-47AB-A57D-31A4381B65BF}" presName="c17" presStyleLbl="node1" presStyleIdx="16" presStyleCnt="19"/>
      <dgm:spPr/>
    </dgm:pt>
    <dgm:pt modelId="{32FEB171-35C4-4187-9E00-51391FC0D235}" type="pres">
      <dgm:prSet presAssocID="{379AAA60-9D07-47AB-A57D-31A4381B65BF}" presName="c18" presStyleLbl="node1" presStyleIdx="17" presStyleCnt="19"/>
      <dgm:spPr/>
    </dgm:pt>
    <dgm:pt modelId="{9A43CDA0-4CF5-4798-846F-71BD942BD2C4}" type="pres">
      <dgm:prSet presAssocID="{065E8EA9-7F4F-4204-9E6D-26EAFF9F0963}" presName="chevronComposite1" presStyleCnt="0"/>
      <dgm:spPr/>
    </dgm:pt>
    <dgm:pt modelId="{A21A6C10-72C4-4D8E-9841-1C266B9057AE}" type="pres">
      <dgm:prSet presAssocID="{065E8EA9-7F4F-4204-9E6D-26EAFF9F0963}" presName="chevron1" presStyleLbl="sibTrans2D1" presStyleIdx="0" presStyleCnt="2"/>
      <dgm:spPr/>
    </dgm:pt>
    <dgm:pt modelId="{1EFDBEF7-192D-41F4-8ADA-7412332B1901}" type="pres">
      <dgm:prSet presAssocID="{065E8EA9-7F4F-4204-9E6D-26EAFF9F0963}" presName="spChevron1" presStyleCnt="0"/>
      <dgm:spPr/>
    </dgm:pt>
    <dgm:pt modelId="{65E19F58-6E04-4C64-9463-57C6A473A278}" type="pres">
      <dgm:prSet presAssocID="{065E8EA9-7F4F-4204-9E6D-26EAFF9F0963}" presName="overlap" presStyleCnt="0"/>
      <dgm:spPr/>
    </dgm:pt>
    <dgm:pt modelId="{4C54A10D-507A-4B16-9DE5-5D6C7EAAE96E}" type="pres">
      <dgm:prSet presAssocID="{065E8EA9-7F4F-4204-9E6D-26EAFF9F0963}" presName="chevronComposite2" presStyleCnt="0"/>
      <dgm:spPr/>
    </dgm:pt>
    <dgm:pt modelId="{CC12E642-B966-4A9F-8CFC-97DC62DE4508}" type="pres">
      <dgm:prSet presAssocID="{065E8EA9-7F4F-4204-9E6D-26EAFF9F0963}" presName="chevron2" presStyleLbl="sibTrans2D1" presStyleIdx="1" presStyleCnt="2"/>
      <dgm:spPr/>
    </dgm:pt>
    <dgm:pt modelId="{41AC760F-D13E-4267-9BEA-72DFC549F6F6}" type="pres">
      <dgm:prSet presAssocID="{065E8EA9-7F4F-4204-9E6D-26EAFF9F0963}" presName="spChevron2" presStyleCnt="0"/>
      <dgm:spPr/>
    </dgm:pt>
    <dgm:pt modelId="{48EB71E9-C7F9-45A9-9C87-6CE857143727}" type="pres">
      <dgm:prSet presAssocID="{4486303E-2007-4555-B58D-B53D110608D2}" presName="last" presStyleCnt="0"/>
      <dgm:spPr/>
    </dgm:pt>
    <dgm:pt modelId="{5F2DCD1C-E442-4874-AAD9-11B7B33AC0B9}" type="pres">
      <dgm:prSet presAssocID="{4486303E-2007-4555-B58D-B53D110608D2}" presName="circleTx" presStyleLbl="node1" presStyleIdx="18" presStyleCnt="19"/>
      <dgm:spPr/>
      <dgm:t>
        <a:bodyPr/>
        <a:lstStyle/>
        <a:p>
          <a:endParaRPr lang="en-AU"/>
        </a:p>
      </dgm:t>
    </dgm:pt>
    <dgm:pt modelId="{602F11B5-0E21-4525-8C08-38DE6E88DFD2}" type="pres">
      <dgm:prSet presAssocID="{4486303E-2007-4555-B58D-B53D110608D2}" presName="spN" presStyleCnt="0"/>
      <dgm:spPr/>
    </dgm:pt>
  </dgm:ptLst>
  <dgm:cxnLst>
    <dgm:cxn modelId="{D2F5FE65-16A1-4FA9-ADC8-BBD477635CB8}" type="presOf" srcId="{56E1DB80-B859-488B-B1BC-324B800B8562}" destId="{841ED0F3-0FF9-4C05-8AE8-9260F16CC36D}" srcOrd="0" destOrd="0" presId="urn:microsoft.com/office/officeart/2009/3/layout/RandomtoResultProcess"/>
    <dgm:cxn modelId="{CDB4503F-28A7-4E73-809A-0EFFFE2C5ECC}" srcId="{56E1DB80-B859-488B-B1BC-324B800B8562}" destId="{379AAA60-9D07-47AB-A57D-31A4381B65BF}" srcOrd="0" destOrd="0" parTransId="{52A348A2-FC67-426C-886A-B0561E0CB9F7}" sibTransId="{065E8EA9-7F4F-4204-9E6D-26EAFF9F0963}"/>
    <dgm:cxn modelId="{6E7F779D-E3FD-44DC-A187-64C4A1B768C8}" type="presOf" srcId="{4486303E-2007-4555-B58D-B53D110608D2}" destId="{5F2DCD1C-E442-4874-AAD9-11B7B33AC0B9}" srcOrd="0" destOrd="0" presId="urn:microsoft.com/office/officeart/2009/3/layout/RandomtoResultProcess"/>
    <dgm:cxn modelId="{7AFA9EE3-97C4-44D8-858C-9B4E9A49AAFE}" type="presOf" srcId="{379AAA60-9D07-47AB-A57D-31A4381B65BF}" destId="{EF43C723-2730-4F47-B50A-AEB3D28A054E}" srcOrd="0" destOrd="0" presId="urn:microsoft.com/office/officeart/2009/3/layout/RandomtoResultProcess"/>
    <dgm:cxn modelId="{0D87D89C-6D01-4F71-B70F-65CD83BA8917}" srcId="{56E1DB80-B859-488B-B1BC-324B800B8562}" destId="{4486303E-2007-4555-B58D-B53D110608D2}" srcOrd="1" destOrd="0" parTransId="{827B7E95-6188-45D0-A5CC-17454A77B4B7}" sibTransId="{3D78CD48-D8C8-4249-95CF-9BEFF068D6DD}"/>
    <dgm:cxn modelId="{3D2457E2-937C-47E9-B91A-9557697ECE51}" type="presParOf" srcId="{841ED0F3-0FF9-4C05-8AE8-9260F16CC36D}" destId="{2988C6F8-B80F-43D7-8817-5EFC9A32EF3F}" srcOrd="0" destOrd="0" presId="urn:microsoft.com/office/officeart/2009/3/layout/RandomtoResultProcess"/>
    <dgm:cxn modelId="{DC8DCBFB-C9FB-496D-871C-DE4363D870CD}" type="presParOf" srcId="{2988C6F8-B80F-43D7-8817-5EFC9A32EF3F}" destId="{EF43C723-2730-4F47-B50A-AEB3D28A054E}" srcOrd="0" destOrd="0" presId="urn:microsoft.com/office/officeart/2009/3/layout/RandomtoResultProcess"/>
    <dgm:cxn modelId="{30F6ACA4-AFD6-40A3-9CC6-3E08A7B852CD}" type="presParOf" srcId="{2988C6F8-B80F-43D7-8817-5EFC9A32EF3F}" destId="{8723CC2B-CBAC-4A43-BEA8-73C1D75175FC}" srcOrd="1" destOrd="0" presId="urn:microsoft.com/office/officeart/2009/3/layout/RandomtoResultProcess"/>
    <dgm:cxn modelId="{9180BE4E-5A41-4BA5-A9DA-29E6798C284D}" type="presParOf" srcId="{2988C6F8-B80F-43D7-8817-5EFC9A32EF3F}" destId="{DD2AECE0-18A5-47DA-B6FA-D72A3A4150F3}" srcOrd="2" destOrd="0" presId="urn:microsoft.com/office/officeart/2009/3/layout/RandomtoResultProcess"/>
    <dgm:cxn modelId="{DBA9C6A8-1F5D-471D-8A9F-B4D3C244DD2B}" type="presParOf" srcId="{2988C6F8-B80F-43D7-8817-5EFC9A32EF3F}" destId="{7ABEA923-919A-42C5-AFCE-5D361FC1338E}" srcOrd="3" destOrd="0" presId="urn:microsoft.com/office/officeart/2009/3/layout/RandomtoResultProcess"/>
    <dgm:cxn modelId="{FCF092FF-85B7-455A-8215-CE16CE33E515}" type="presParOf" srcId="{2988C6F8-B80F-43D7-8817-5EFC9A32EF3F}" destId="{6C9394BA-DAA4-41FF-AE5A-0B76F50BC5BF}" srcOrd="4" destOrd="0" presId="urn:microsoft.com/office/officeart/2009/3/layout/RandomtoResultProcess"/>
    <dgm:cxn modelId="{1EA64C59-D8B3-414B-953F-7925C286BBD3}" type="presParOf" srcId="{2988C6F8-B80F-43D7-8817-5EFC9A32EF3F}" destId="{6DC72FF4-D888-4DCB-9156-A69ECC8F96A4}" srcOrd="5" destOrd="0" presId="urn:microsoft.com/office/officeart/2009/3/layout/RandomtoResultProcess"/>
    <dgm:cxn modelId="{72200314-D381-4A54-83E8-F470DBBF9D2A}" type="presParOf" srcId="{2988C6F8-B80F-43D7-8817-5EFC9A32EF3F}" destId="{0528A506-9629-4655-8937-BFFBB92E2DCE}" srcOrd="6" destOrd="0" presId="urn:microsoft.com/office/officeart/2009/3/layout/RandomtoResultProcess"/>
    <dgm:cxn modelId="{AEEB643D-61CA-4624-BC65-675D29DF2A27}" type="presParOf" srcId="{2988C6F8-B80F-43D7-8817-5EFC9A32EF3F}" destId="{09716B44-44CC-422C-B5B2-0E08835893C5}" srcOrd="7" destOrd="0" presId="urn:microsoft.com/office/officeart/2009/3/layout/RandomtoResultProcess"/>
    <dgm:cxn modelId="{B21294F3-CFE7-48A5-814C-B21E6985B72F}" type="presParOf" srcId="{2988C6F8-B80F-43D7-8817-5EFC9A32EF3F}" destId="{9E030F75-F68E-4FCA-A347-5EA106AF322E}" srcOrd="8" destOrd="0" presId="urn:microsoft.com/office/officeart/2009/3/layout/RandomtoResultProcess"/>
    <dgm:cxn modelId="{A559A296-50F2-45CA-BA1A-1276AFAAE303}" type="presParOf" srcId="{2988C6F8-B80F-43D7-8817-5EFC9A32EF3F}" destId="{4816E270-2265-48F8-88DD-4C12C21FEA0F}" srcOrd="9" destOrd="0" presId="urn:microsoft.com/office/officeart/2009/3/layout/RandomtoResultProcess"/>
    <dgm:cxn modelId="{879ECDF1-795C-4863-95F3-D57301123D07}" type="presParOf" srcId="{2988C6F8-B80F-43D7-8817-5EFC9A32EF3F}" destId="{E4C48325-4663-4598-AB09-730696560D69}" srcOrd="10" destOrd="0" presId="urn:microsoft.com/office/officeart/2009/3/layout/RandomtoResultProcess"/>
    <dgm:cxn modelId="{C2E925F6-AFB0-483D-A84B-F5F7528DD455}" type="presParOf" srcId="{2988C6F8-B80F-43D7-8817-5EFC9A32EF3F}" destId="{D2A79915-87F4-4366-8A40-848E358AB049}" srcOrd="11" destOrd="0" presId="urn:microsoft.com/office/officeart/2009/3/layout/RandomtoResultProcess"/>
    <dgm:cxn modelId="{3440C74D-DB2F-4CB3-8615-8043E6AD37D6}" type="presParOf" srcId="{2988C6F8-B80F-43D7-8817-5EFC9A32EF3F}" destId="{E2965110-F393-41B9-9177-9F29EAEFE49F}" srcOrd="12" destOrd="0" presId="urn:microsoft.com/office/officeart/2009/3/layout/RandomtoResultProcess"/>
    <dgm:cxn modelId="{311622D3-C97C-47CF-B797-F2B9774E7F5F}" type="presParOf" srcId="{2988C6F8-B80F-43D7-8817-5EFC9A32EF3F}" destId="{D8EEF5D7-A5DA-4B99-9312-BE972412728D}" srcOrd="13" destOrd="0" presId="urn:microsoft.com/office/officeart/2009/3/layout/RandomtoResultProcess"/>
    <dgm:cxn modelId="{2571CB09-0422-4CDE-B668-6AE829CB0645}" type="presParOf" srcId="{2988C6F8-B80F-43D7-8817-5EFC9A32EF3F}" destId="{63C3D88C-0A66-4049-9EDB-4C7ACD59295B}" srcOrd="14" destOrd="0" presId="urn:microsoft.com/office/officeart/2009/3/layout/RandomtoResultProcess"/>
    <dgm:cxn modelId="{00E83168-0331-4874-AA32-5931E93E3B4A}" type="presParOf" srcId="{2988C6F8-B80F-43D7-8817-5EFC9A32EF3F}" destId="{AD1050E7-5C2F-4140-B1B6-5714DAE6551D}" srcOrd="15" destOrd="0" presId="urn:microsoft.com/office/officeart/2009/3/layout/RandomtoResultProcess"/>
    <dgm:cxn modelId="{9429D797-DB2A-42BE-B948-D687B720E71C}" type="presParOf" srcId="{2988C6F8-B80F-43D7-8817-5EFC9A32EF3F}" destId="{2A85C154-6AC2-418B-9215-453BE47BED07}" srcOrd="16" destOrd="0" presId="urn:microsoft.com/office/officeart/2009/3/layout/RandomtoResultProcess"/>
    <dgm:cxn modelId="{2A15ABF4-403E-4E81-8479-CA06D884ED57}" type="presParOf" srcId="{2988C6F8-B80F-43D7-8817-5EFC9A32EF3F}" destId="{489F10B3-9C06-40F9-90B3-68D2E569D02F}" srcOrd="17" destOrd="0" presId="urn:microsoft.com/office/officeart/2009/3/layout/RandomtoResultProcess"/>
    <dgm:cxn modelId="{4F5C395F-DC1B-4DD6-954A-6BF5F0D83151}" type="presParOf" srcId="{2988C6F8-B80F-43D7-8817-5EFC9A32EF3F}" destId="{32FEB171-35C4-4187-9E00-51391FC0D235}" srcOrd="18" destOrd="0" presId="urn:microsoft.com/office/officeart/2009/3/layout/RandomtoResultProcess"/>
    <dgm:cxn modelId="{C0C6C431-45E2-4657-8A7C-5E863269C347}" type="presParOf" srcId="{841ED0F3-0FF9-4C05-8AE8-9260F16CC36D}" destId="{9A43CDA0-4CF5-4798-846F-71BD942BD2C4}" srcOrd="1" destOrd="0" presId="urn:microsoft.com/office/officeart/2009/3/layout/RandomtoResultProcess"/>
    <dgm:cxn modelId="{A20E9A66-9AF9-4BCA-ADFB-F8AA8DFECE99}" type="presParOf" srcId="{9A43CDA0-4CF5-4798-846F-71BD942BD2C4}" destId="{A21A6C10-72C4-4D8E-9841-1C266B9057AE}" srcOrd="0" destOrd="0" presId="urn:microsoft.com/office/officeart/2009/3/layout/RandomtoResultProcess"/>
    <dgm:cxn modelId="{F5460CE0-C185-4572-8B0E-197F7FF2BF12}" type="presParOf" srcId="{9A43CDA0-4CF5-4798-846F-71BD942BD2C4}" destId="{1EFDBEF7-192D-41F4-8ADA-7412332B1901}" srcOrd="1" destOrd="0" presId="urn:microsoft.com/office/officeart/2009/3/layout/RandomtoResultProcess"/>
    <dgm:cxn modelId="{C9CF46D6-8496-48AD-B3AB-0F5A90861720}" type="presParOf" srcId="{841ED0F3-0FF9-4C05-8AE8-9260F16CC36D}" destId="{65E19F58-6E04-4C64-9463-57C6A473A278}" srcOrd="2" destOrd="0" presId="urn:microsoft.com/office/officeart/2009/3/layout/RandomtoResultProcess"/>
    <dgm:cxn modelId="{E74CCBF0-B2A8-4B86-B3B5-DED5A86A2AE0}" type="presParOf" srcId="{841ED0F3-0FF9-4C05-8AE8-9260F16CC36D}" destId="{4C54A10D-507A-4B16-9DE5-5D6C7EAAE96E}" srcOrd="3" destOrd="0" presId="urn:microsoft.com/office/officeart/2009/3/layout/RandomtoResultProcess"/>
    <dgm:cxn modelId="{82831030-B15D-4C29-9C3D-2CF9921B6124}" type="presParOf" srcId="{4C54A10D-507A-4B16-9DE5-5D6C7EAAE96E}" destId="{CC12E642-B966-4A9F-8CFC-97DC62DE4508}" srcOrd="0" destOrd="0" presId="urn:microsoft.com/office/officeart/2009/3/layout/RandomtoResultProcess"/>
    <dgm:cxn modelId="{8643294E-6AB9-4FBD-A3E3-935FD1052F57}" type="presParOf" srcId="{4C54A10D-507A-4B16-9DE5-5D6C7EAAE96E}" destId="{41AC760F-D13E-4267-9BEA-72DFC549F6F6}" srcOrd="1" destOrd="0" presId="urn:microsoft.com/office/officeart/2009/3/layout/RandomtoResultProcess"/>
    <dgm:cxn modelId="{826022A5-3542-4C52-BAFA-3F72FF658E43}" type="presParOf" srcId="{841ED0F3-0FF9-4C05-8AE8-9260F16CC36D}" destId="{48EB71E9-C7F9-45A9-9C87-6CE857143727}" srcOrd="4" destOrd="0" presId="urn:microsoft.com/office/officeart/2009/3/layout/RandomtoResultProcess"/>
    <dgm:cxn modelId="{60A6A9B4-24D4-47DA-AA8C-5612CA45BCDB}" type="presParOf" srcId="{48EB71E9-C7F9-45A9-9C87-6CE857143727}" destId="{5F2DCD1C-E442-4874-AAD9-11B7B33AC0B9}" srcOrd="0" destOrd="0" presId="urn:microsoft.com/office/officeart/2009/3/layout/RandomtoResultProcess"/>
    <dgm:cxn modelId="{485030E1-B91B-452F-94FB-2DAD13A98ABF}" type="presParOf" srcId="{48EB71E9-C7F9-45A9-9C87-6CE857143727}" destId="{602F11B5-0E21-4525-8C08-38DE6E88DFD2}" srcOrd="1"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EB17C1-A02F-4D86-8B4C-FB411C4B544A}">
      <dsp:nvSpPr>
        <dsp:cNvPr id="0" name=""/>
        <dsp:cNvSpPr/>
      </dsp:nvSpPr>
      <dsp:spPr>
        <a:xfrm rot="16200000">
          <a:off x="-80292" y="1815793"/>
          <a:ext cx="2623198" cy="2349689"/>
        </a:xfrm>
        <a:prstGeom prst="round2SameRect">
          <a:avLst>
            <a:gd name="adj1" fmla="val 16670"/>
            <a:gd name="adj2" fmla="val 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114300" rIns="102870" bIns="114300" numCol="1" spcCol="1270" anchor="t" anchorCtr="0">
          <a:noAutofit/>
        </a:bodyPr>
        <a:lstStyle/>
        <a:p>
          <a:pPr lvl="0" algn="l" defTabSz="800100">
            <a:lnSpc>
              <a:spcPct val="90000"/>
            </a:lnSpc>
            <a:spcBef>
              <a:spcPct val="0"/>
            </a:spcBef>
            <a:spcAft>
              <a:spcPct val="35000"/>
            </a:spcAft>
          </a:pPr>
          <a:r>
            <a:rPr lang="en-US" sz="1800" kern="1200" dirty="0" smtClean="0"/>
            <a:t>Consumer’s experience of  current symptoms, health literacy, self-management skills for the 360+ days of the year they are not in your care</a:t>
          </a:r>
        </a:p>
      </dsp:txBody>
      <dsp:txXfrm rot="5400000">
        <a:off x="171186" y="1793762"/>
        <a:ext cx="2234966" cy="2393752"/>
      </dsp:txXfrm>
    </dsp:sp>
    <dsp:sp modelId="{E0A23764-6302-461D-A3E2-6E2C64C429B1}">
      <dsp:nvSpPr>
        <dsp:cNvPr id="0" name=""/>
        <dsp:cNvSpPr/>
      </dsp:nvSpPr>
      <dsp:spPr>
        <a:xfrm rot="5400000">
          <a:off x="2447165" y="1815793"/>
          <a:ext cx="2481049" cy="2349689"/>
        </a:xfrm>
        <a:prstGeom prst="round2SameRect">
          <a:avLst>
            <a:gd name="adj1" fmla="val 16670"/>
            <a:gd name="adj2" fmla="val 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14300" rIns="68580" bIns="114300" numCol="1" spcCol="1270" anchor="t" anchorCtr="0">
          <a:noAutofit/>
        </a:bodyPr>
        <a:lstStyle/>
        <a:p>
          <a:pPr lvl="0" algn="l" defTabSz="800100">
            <a:lnSpc>
              <a:spcPct val="90000"/>
            </a:lnSpc>
            <a:spcBef>
              <a:spcPct val="0"/>
            </a:spcBef>
            <a:spcAft>
              <a:spcPct val="35000"/>
            </a:spcAft>
          </a:pPr>
          <a:r>
            <a:rPr lang="en-US" sz="1800" kern="1200" dirty="0" smtClean="0"/>
            <a:t>Health care worker’s clinical knowledge, skills, experience, professional expertise</a:t>
          </a:r>
          <a:endParaRPr lang="en-US" sz="1800" kern="1200" dirty="0"/>
        </a:p>
      </dsp:txBody>
      <dsp:txXfrm rot="-5400000">
        <a:off x="2512845" y="1864837"/>
        <a:ext cx="2234966" cy="2251603"/>
      </dsp:txXfrm>
    </dsp:sp>
    <dsp:sp modelId="{E067C831-197A-46F1-AA8E-EF32DF82A63C}">
      <dsp:nvSpPr>
        <dsp:cNvPr id="0" name=""/>
        <dsp:cNvSpPr/>
      </dsp:nvSpPr>
      <dsp:spPr>
        <a:xfrm>
          <a:off x="1173807" y="502257"/>
          <a:ext cx="2456384" cy="2456264"/>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8D01AB-8B38-46B8-AFB5-C9E50CDE5FD8}">
      <dsp:nvSpPr>
        <dsp:cNvPr id="0" name=""/>
        <dsp:cNvSpPr/>
      </dsp:nvSpPr>
      <dsp:spPr>
        <a:xfrm rot="10800000">
          <a:off x="1173807" y="2880258"/>
          <a:ext cx="2456384" cy="2456264"/>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2E9E6E-2715-4E70-824B-6F1D02C42DCF}">
      <dsp:nvSpPr>
        <dsp:cNvPr id="0" name=""/>
        <dsp:cNvSpPr/>
      </dsp:nvSpPr>
      <dsp:spPr>
        <a:xfrm>
          <a:off x="8270" y="0"/>
          <a:ext cx="5633092" cy="563309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AU" sz="2400" kern="1200" dirty="0" smtClean="0"/>
            <a:t>Community Advisory Council/ District Health Advisory Council</a:t>
          </a:r>
          <a:endParaRPr lang="en-AU" sz="2400" kern="1200" dirty="0"/>
        </a:p>
      </dsp:txBody>
      <dsp:txXfrm>
        <a:off x="1346130" y="422481"/>
        <a:ext cx="2957373" cy="957625"/>
      </dsp:txXfrm>
    </dsp:sp>
    <dsp:sp modelId="{E0924C9C-D66B-4DE6-A6EE-498E07C91CAF}">
      <dsp:nvSpPr>
        <dsp:cNvPr id="0" name=""/>
        <dsp:cNvSpPr/>
      </dsp:nvSpPr>
      <dsp:spPr>
        <a:xfrm>
          <a:off x="734277" y="1983355"/>
          <a:ext cx="4224819" cy="3564057"/>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lvl="0" algn="ctr" defTabSz="1689100">
            <a:lnSpc>
              <a:spcPct val="90000"/>
            </a:lnSpc>
            <a:spcBef>
              <a:spcPct val="0"/>
            </a:spcBef>
            <a:spcAft>
              <a:spcPct val="35000"/>
            </a:spcAft>
          </a:pPr>
          <a:r>
            <a:rPr lang="en-AU" sz="3800" kern="1200" dirty="0" smtClean="0"/>
            <a:t>Consumer/ </a:t>
          </a:r>
        </a:p>
        <a:p>
          <a:pPr lvl="0" algn="ctr" defTabSz="1689100">
            <a:lnSpc>
              <a:spcPct val="90000"/>
            </a:lnSpc>
            <a:spcBef>
              <a:spcPct val="0"/>
            </a:spcBef>
            <a:spcAft>
              <a:spcPct val="35000"/>
            </a:spcAft>
          </a:pPr>
          <a:r>
            <a:rPr lang="en-AU" sz="3800" kern="1200" dirty="0" smtClean="0"/>
            <a:t>Carer</a:t>
          </a:r>
          <a:endParaRPr lang="en-AU" sz="3800" kern="1200" dirty="0"/>
        </a:p>
      </dsp:txBody>
      <dsp:txXfrm>
        <a:off x="1352988" y="2874369"/>
        <a:ext cx="2987398" cy="17820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EB17C1-A02F-4D86-8B4C-FB411C4B544A}">
      <dsp:nvSpPr>
        <dsp:cNvPr id="0" name=""/>
        <dsp:cNvSpPr/>
      </dsp:nvSpPr>
      <dsp:spPr>
        <a:xfrm rot="16200000">
          <a:off x="-80292" y="1815793"/>
          <a:ext cx="2623198" cy="2349689"/>
        </a:xfrm>
        <a:prstGeom prst="round2SameRect">
          <a:avLst>
            <a:gd name="adj1" fmla="val 16670"/>
            <a:gd name="adj2" fmla="val 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127000" rIns="114300" bIns="127000" numCol="1" spcCol="1270" anchor="t" anchorCtr="0">
          <a:noAutofit/>
        </a:bodyPr>
        <a:lstStyle/>
        <a:p>
          <a:pPr lvl="0" algn="l" defTabSz="889000">
            <a:lnSpc>
              <a:spcPct val="90000"/>
            </a:lnSpc>
            <a:spcBef>
              <a:spcPct val="0"/>
            </a:spcBef>
            <a:spcAft>
              <a:spcPct val="35000"/>
            </a:spcAft>
          </a:pPr>
          <a:r>
            <a:rPr lang="en-US" sz="2000" kern="1200" dirty="0" smtClean="0"/>
            <a:t>Consumer’s lived experience, health literacy, running the “consumer lens” over issues, knowledge, skills, experience</a:t>
          </a:r>
        </a:p>
      </dsp:txBody>
      <dsp:txXfrm rot="5400000">
        <a:off x="171186" y="1793762"/>
        <a:ext cx="2234966" cy="2393752"/>
      </dsp:txXfrm>
    </dsp:sp>
    <dsp:sp modelId="{E0A23764-6302-461D-A3E2-6E2C64C429B1}">
      <dsp:nvSpPr>
        <dsp:cNvPr id="0" name=""/>
        <dsp:cNvSpPr/>
      </dsp:nvSpPr>
      <dsp:spPr>
        <a:xfrm rot="5400000">
          <a:off x="2447165" y="1815793"/>
          <a:ext cx="2481049" cy="2349689"/>
        </a:xfrm>
        <a:prstGeom prst="round2SameRect">
          <a:avLst>
            <a:gd name="adj1" fmla="val 16670"/>
            <a:gd name="adj2" fmla="val 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27000" rIns="76200" bIns="127000" numCol="1" spcCol="1270" anchor="t" anchorCtr="0">
          <a:noAutofit/>
        </a:bodyPr>
        <a:lstStyle/>
        <a:p>
          <a:pPr lvl="0" algn="l" defTabSz="889000">
            <a:lnSpc>
              <a:spcPct val="90000"/>
            </a:lnSpc>
            <a:spcBef>
              <a:spcPct val="0"/>
            </a:spcBef>
            <a:spcAft>
              <a:spcPct val="35000"/>
            </a:spcAft>
          </a:pPr>
          <a:r>
            <a:rPr lang="en-US" sz="2000" kern="1200" dirty="0" smtClean="0"/>
            <a:t>Health professional’s clinical knowledge, skills, experience</a:t>
          </a:r>
          <a:endParaRPr lang="en-US" sz="2000" kern="1200" dirty="0"/>
        </a:p>
      </dsp:txBody>
      <dsp:txXfrm rot="-5400000">
        <a:off x="2512845" y="1864837"/>
        <a:ext cx="2234966" cy="2251603"/>
      </dsp:txXfrm>
    </dsp:sp>
    <dsp:sp modelId="{E067C831-197A-46F1-AA8E-EF32DF82A63C}">
      <dsp:nvSpPr>
        <dsp:cNvPr id="0" name=""/>
        <dsp:cNvSpPr/>
      </dsp:nvSpPr>
      <dsp:spPr>
        <a:xfrm>
          <a:off x="1173807" y="502257"/>
          <a:ext cx="2456384" cy="2456264"/>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8D01AB-8B38-46B8-AFB5-C9E50CDE5FD8}">
      <dsp:nvSpPr>
        <dsp:cNvPr id="0" name=""/>
        <dsp:cNvSpPr/>
      </dsp:nvSpPr>
      <dsp:spPr>
        <a:xfrm rot="10800000">
          <a:off x="1173807" y="2880258"/>
          <a:ext cx="2456384" cy="2456264"/>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2E9E6E-2715-4E70-824B-6F1D02C42DCF}">
      <dsp:nvSpPr>
        <dsp:cNvPr id="0" name=""/>
        <dsp:cNvSpPr/>
      </dsp:nvSpPr>
      <dsp:spPr>
        <a:xfrm>
          <a:off x="123978" y="0"/>
          <a:ext cx="5418667" cy="5418667"/>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AU" sz="2400" kern="1200" dirty="0" smtClean="0"/>
            <a:t>Community</a:t>
          </a:r>
          <a:endParaRPr lang="en-AU" sz="2400" kern="1200" dirty="0"/>
        </a:p>
      </dsp:txBody>
      <dsp:txXfrm>
        <a:off x="1886400" y="270933"/>
        <a:ext cx="1893824" cy="812800"/>
      </dsp:txXfrm>
    </dsp:sp>
    <dsp:sp modelId="{E0924C9C-D66B-4DE6-A6EE-498E07C91CAF}">
      <dsp:nvSpPr>
        <dsp:cNvPr id="0" name=""/>
        <dsp:cNvSpPr/>
      </dsp:nvSpPr>
      <dsp:spPr>
        <a:xfrm>
          <a:off x="1015999" y="1354666"/>
          <a:ext cx="4064000" cy="406400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AU" sz="2400" kern="1200" dirty="0" smtClean="0"/>
            <a:t>Community Advisory Council</a:t>
          </a:r>
          <a:endParaRPr lang="en-AU" sz="2400" kern="1200" dirty="0"/>
        </a:p>
      </dsp:txBody>
      <dsp:txXfrm>
        <a:off x="2101087" y="1608666"/>
        <a:ext cx="1893824" cy="762000"/>
      </dsp:txXfrm>
    </dsp:sp>
    <dsp:sp modelId="{D5CC06B6-E984-4CA1-B969-DB93BFF628D2}">
      <dsp:nvSpPr>
        <dsp:cNvPr id="0" name=""/>
        <dsp:cNvSpPr/>
      </dsp:nvSpPr>
      <dsp:spPr>
        <a:xfrm>
          <a:off x="1693333" y="2709333"/>
          <a:ext cx="2709333" cy="270933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AU" sz="2400" kern="1200" dirty="0" smtClean="0"/>
            <a:t>Consumer/ </a:t>
          </a:r>
        </a:p>
        <a:p>
          <a:pPr lvl="0" algn="ctr" defTabSz="1066800">
            <a:lnSpc>
              <a:spcPct val="90000"/>
            </a:lnSpc>
            <a:spcBef>
              <a:spcPct val="0"/>
            </a:spcBef>
            <a:spcAft>
              <a:spcPct val="35000"/>
            </a:spcAft>
          </a:pPr>
          <a:r>
            <a:rPr lang="en-AU" sz="2400" kern="1200" dirty="0" smtClean="0"/>
            <a:t>Carer</a:t>
          </a:r>
          <a:endParaRPr lang="en-AU" sz="2400" kern="1200" dirty="0"/>
        </a:p>
      </dsp:txBody>
      <dsp:txXfrm>
        <a:off x="2090105" y="3386666"/>
        <a:ext cx="1915788" cy="13546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273707-28C9-4284-A59E-7A2F479114A5}">
      <dsp:nvSpPr>
        <dsp:cNvPr id="0" name=""/>
        <dsp:cNvSpPr/>
      </dsp:nvSpPr>
      <dsp:spPr>
        <a:xfrm>
          <a:off x="533399" y="0"/>
          <a:ext cx="6045200" cy="532169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314134-FAB1-43FB-B9E9-C85FB091008D}">
      <dsp:nvSpPr>
        <dsp:cNvPr id="0" name=""/>
        <dsp:cNvSpPr/>
      </dsp:nvSpPr>
      <dsp:spPr>
        <a:xfrm>
          <a:off x="3559" y="1596508"/>
          <a:ext cx="1712019" cy="212867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AU" sz="2200" kern="1200" dirty="0" smtClean="0"/>
            <a:t>Feedback on consumer resources</a:t>
          </a:r>
          <a:endParaRPr lang="en-AU" sz="2200" kern="1200" dirty="0"/>
        </a:p>
      </dsp:txBody>
      <dsp:txXfrm>
        <a:off x="87133" y="1680082"/>
        <a:ext cx="1544871" cy="1961530"/>
      </dsp:txXfrm>
    </dsp:sp>
    <dsp:sp modelId="{B9E32093-E9A7-4D66-965C-38047425C01E}">
      <dsp:nvSpPr>
        <dsp:cNvPr id="0" name=""/>
        <dsp:cNvSpPr/>
      </dsp:nvSpPr>
      <dsp:spPr>
        <a:xfrm>
          <a:off x="1801179" y="1596508"/>
          <a:ext cx="1712019" cy="212867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AU" sz="2200" kern="1200" dirty="0" smtClean="0"/>
            <a:t>Ward Walk-arounds  with staff</a:t>
          </a:r>
          <a:endParaRPr lang="en-AU" sz="2200" kern="1200" dirty="0"/>
        </a:p>
      </dsp:txBody>
      <dsp:txXfrm>
        <a:off x="1884753" y="1680082"/>
        <a:ext cx="1544871" cy="1961530"/>
      </dsp:txXfrm>
    </dsp:sp>
    <dsp:sp modelId="{D0281209-F115-4E5A-B453-6FE733CF8673}">
      <dsp:nvSpPr>
        <dsp:cNvPr id="0" name=""/>
        <dsp:cNvSpPr/>
      </dsp:nvSpPr>
      <dsp:spPr>
        <a:xfrm>
          <a:off x="3598800" y="1596508"/>
          <a:ext cx="1712019" cy="212867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AU" sz="2200" kern="1200" dirty="0" smtClean="0"/>
            <a:t>Identifying and preventing safety incidents </a:t>
          </a:r>
          <a:endParaRPr lang="en-AU" sz="2200" kern="1200" dirty="0"/>
        </a:p>
      </dsp:txBody>
      <dsp:txXfrm>
        <a:off x="3682374" y="1680082"/>
        <a:ext cx="1544871" cy="1961530"/>
      </dsp:txXfrm>
    </dsp:sp>
    <dsp:sp modelId="{2B210C5A-01BB-441D-8FA1-D75A180B4AF9}">
      <dsp:nvSpPr>
        <dsp:cNvPr id="0" name=""/>
        <dsp:cNvSpPr/>
      </dsp:nvSpPr>
      <dsp:spPr>
        <a:xfrm>
          <a:off x="5396420" y="1596508"/>
          <a:ext cx="1712019" cy="212867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AU" sz="2200" kern="1200" dirty="0" smtClean="0"/>
            <a:t>Service co-design</a:t>
          </a:r>
          <a:endParaRPr lang="en-AU" sz="2200" kern="1200" dirty="0"/>
        </a:p>
      </dsp:txBody>
      <dsp:txXfrm>
        <a:off x="5479994" y="1680082"/>
        <a:ext cx="1544871" cy="19615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43C723-2730-4F47-B50A-AEB3D28A054E}">
      <dsp:nvSpPr>
        <dsp:cNvPr id="0" name=""/>
        <dsp:cNvSpPr/>
      </dsp:nvSpPr>
      <dsp:spPr>
        <a:xfrm>
          <a:off x="178731" y="2294153"/>
          <a:ext cx="2619243" cy="863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AU" sz="1500" kern="1200" dirty="0" smtClean="0"/>
            <a:t>Community Advisory Council with Consumer and Carer Advisors chosen by the health service</a:t>
          </a:r>
          <a:endParaRPr lang="en-AU" sz="1500" kern="1200" dirty="0"/>
        </a:p>
      </dsp:txBody>
      <dsp:txXfrm>
        <a:off x="178731" y="2294153"/>
        <a:ext cx="2619243" cy="863159"/>
      </dsp:txXfrm>
    </dsp:sp>
    <dsp:sp modelId="{8723CC2B-CBAC-4A43-BEA8-73C1D75175FC}">
      <dsp:nvSpPr>
        <dsp:cNvPr id="0" name=""/>
        <dsp:cNvSpPr/>
      </dsp:nvSpPr>
      <dsp:spPr>
        <a:xfrm>
          <a:off x="175754" y="2031634"/>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2AECE0-18A5-47DA-B6FA-D72A3A4150F3}">
      <dsp:nvSpPr>
        <dsp:cNvPr id="0" name=""/>
        <dsp:cNvSpPr/>
      </dsp:nvSpPr>
      <dsp:spPr>
        <a:xfrm>
          <a:off x="321599" y="1739945"/>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BEA923-919A-42C5-AFCE-5D361FC1338E}">
      <dsp:nvSpPr>
        <dsp:cNvPr id="0" name=""/>
        <dsp:cNvSpPr/>
      </dsp:nvSpPr>
      <dsp:spPr>
        <a:xfrm>
          <a:off x="671625" y="1798283"/>
          <a:ext cx="327405" cy="32740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9394BA-DAA4-41FF-AE5A-0B76F50BC5BF}">
      <dsp:nvSpPr>
        <dsp:cNvPr id="0" name=""/>
        <dsp:cNvSpPr/>
      </dsp:nvSpPr>
      <dsp:spPr>
        <a:xfrm>
          <a:off x="963313" y="1477426"/>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C72FF4-D888-4DCB-9156-A69ECC8F96A4}">
      <dsp:nvSpPr>
        <dsp:cNvPr id="0" name=""/>
        <dsp:cNvSpPr/>
      </dsp:nvSpPr>
      <dsp:spPr>
        <a:xfrm>
          <a:off x="1342508" y="1360750"/>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28A506-9629-4655-8937-BFFBB92E2DCE}">
      <dsp:nvSpPr>
        <dsp:cNvPr id="0" name=""/>
        <dsp:cNvSpPr/>
      </dsp:nvSpPr>
      <dsp:spPr>
        <a:xfrm>
          <a:off x="1809210" y="1564932"/>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716B44-44CC-422C-B5B2-0E08835893C5}">
      <dsp:nvSpPr>
        <dsp:cNvPr id="0" name=""/>
        <dsp:cNvSpPr/>
      </dsp:nvSpPr>
      <dsp:spPr>
        <a:xfrm>
          <a:off x="2100898" y="1710776"/>
          <a:ext cx="327405" cy="32740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030F75-F68E-4FCA-A347-5EA106AF322E}">
      <dsp:nvSpPr>
        <dsp:cNvPr id="0" name=""/>
        <dsp:cNvSpPr/>
      </dsp:nvSpPr>
      <dsp:spPr>
        <a:xfrm>
          <a:off x="2509262" y="2031634"/>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16E270-2265-48F8-88DD-4C12C21FEA0F}">
      <dsp:nvSpPr>
        <dsp:cNvPr id="0" name=""/>
        <dsp:cNvSpPr/>
      </dsp:nvSpPr>
      <dsp:spPr>
        <a:xfrm>
          <a:off x="2684275" y="2352491"/>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C48325-4663-4598-AB09-730696560D69}">
      <dsp:nvSpPr>
        <dsp:cNvPr id="0" name=""/>
        <dsp:cNvSpPr/>
      </dsp:nvSpPr>
      <dsp:spPr>
        <a:xfrm>
          <a:off x="1167495" y="1739945"/>
          <a:ext cx="535754" cy="535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A79915-87F4-4366-8A40-848E358AB049}">
      <dsp:nvSpPr>
        <dsp:cNvPr id="0" name=""/>
        <dsp:cNvSpPr/>
      </dsp:nvSpPr>
      <dsp:spPr>
        <a:xfrm>
          <a:off x="29910" y="2848362"/>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965110-F393-41B9-9177-9F29EAEFE49F}">
      <dsp:nvSpPr>
        <dsp:cNvPr id="0" name=""/>
        <dsp:cNvSpPr/>
      </dsp:nvSpPr>
      <dsp:spPr>
        <a:xfrm>
          <a:off x="204923" y="3110881"/>
          <a:ext cx="327405" cy="32740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EEF5D7-A5DA-4B99-9312-BE972412728D}">
      <dsp:nvSpPr>
        <dsp:cNvPr id="0" name=""/>
        <dsp:cNvSpPr/>
      </dsp:nvSpPr>
      <dsp:spPr>
        <a:xfrm>
          <a:off x="642456" y="3344232"/>
          <a:ext cx="476226" cy="47622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C3D88C-0A66-4049-9EDB-4C7ACD59295B}">
      <dsp:nvSpPr>
        <dsp:cNvPr id="0" name=""/>
        <dsp:cNvSpPr/>
      </dsp:nvSpPr>
      <dsp:spPr>
        <a:xfrm>
          <a:off x="1255002" y="3723427"/>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1050E7-5C2F-4140-B1B6-5714DAE6551D}">
      <dsp:nvSpPr>
        <dsp:cNvPr id="0" name=""/>
        <dsp:cNvSpPr/>
      </dsp:nvSpPr>
      <dsp:spPr>
        <a:xfrm>
          <a:off x="1371677" y="3344232"/>
          <a:ext cx="327405" cy="32740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85C154-6AC2-418B-9215-453BE47BED07}">
      <dsp:nvSpPr>
        <dsp:cNvPr id="0" name=""/>
        <dsp:cNvSpPr/>
      </dsp:nvSpPr>
      <dsp:spPr>
        <a:xfrm>
          <a:off x="1663366" y="3752596"/>
          <a:ext cx="208348" cy="20834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9F10B3-9C06-40F9-90B3-68D2E569D02F}">
      <dsp:nvSpPr>
        <dsp:cNvPr id="0" name=""/>
        <dsp:cNvSpPr/>
      </dsp:nvSpPr>
      <dsp:spPr>
        <a:xfrm>
          <a:off x="1925885" y="3285894"/>
          <a:ext cx="476226" cy="47622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FEB171-35C4-4187-9E00-51391FC0D235}">
      <dsp:nvSpPr>
        <dsp:cNvPr id="0" name=""/>
        <dsp:cNvSpPr/>
      </dsp:nvSpPr>
      <dsp:spPr>
        <a:xfrm>
          <a:off x="2567600" y="3169219"/>
          <a:ext cx="327405" cy="32740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1A6C10-72C4-4D8E-9841-1C266B9057AE}">
      <dsp:nvSpPr>
        <dsp:cNvPr id="0" name=""/>
        <dsp:cNvSpPr/>
      </dsp:nvSpPr>
      <dsp:spPr>
        <a:xfrm>
          <a:off x="2895005" y="1797798"/>
          <a:ext cx="961543" cy="183569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12E642-B966-4A9F-8CFC-97DC62DE4508}">
      <dsp:nvSpPr>
        <dsp:cNvPr id="0" name=""/>
        <dsp:cNvSpPr/>
      </dsp:nvSpPr>
      <dsp:spPr>
        <a:xfrm>
          <a:off x="3681723" y="1797798"/>
          <a:ext cx="961543" cy="183569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2DCD1C-E442-4874-AAD9-11B7B33AC0B9}">
      <dsp:nvSpPr>
        <dsp:cNvPr id="0" name=""/>
        <dsp:cNvSpPr/>
      </dsp:nvSpPr>
      <dsp:spPr>
        <a:xfrm>
          <a:off x="4748161" y="1646093"/>
          <a:ext cx="2229031" cy="222903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AU" sz="1500" kern="1200" dirty="0" smtClean="0"/>
            <a:t>Consumer/ Carer Representatives / as service co-design partners</a:t>
          </a:r>
          <a:endParaRPr lang="en-AU" sz="1500" kern="1200" dirty="0"/>
        </a:p>
      </dsp:txBody>
      <dsp:txXfrm>
        <a:off x="5074595" y="1972527"/>
        <a:ext cx="1576163" cy="1576163"/>
      </dsp:txXfrm>
    </dsp:sp>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4.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556271-0A8D-4838-8C70-7107183FB7C5}" type="datetimeFigureOut">
              <a:rPr lang="en-AU" smtClean="0"/>
              <a:t>29/12/2015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84F7FF-F72A-426E-A694-BCFA7B9B5EB8}" type="slidenum">
              <a:rPr lang="en-AU" smtClean="0"/>
              <a:t>‹#›</a:t>
            </a:fld>
            <a:endParaRPr lang="en-AU"/>
          </a:p>
        </p:txBody>
      </p:sp>
    </p:spTree>
    <p:extLst>
      <p:ext uri="{BB962C8B-B14F-4D97-AF65-F5344CB8AC3E}">
        <p14:creationId xmlns:p14="http://schemas.microsoft.com/office/powerpoint/2010/main" val="3473514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9B168ED-9821-44EE-88AF-48A1C374285A}" type="slidenum">
              <a:rPr lang="en-AU" smtClean="0">
                <a:solidFill>
                  <a:prstClr val="black"/>
                </a:solidFill>
              </a:rPr>
              <a:pPr/>
              <a:t>1</a:t>
            </a:fld>
            <a:endParaRPr lang="en-AU">
              <a:solidFill>
                <a:prstClr val="black"/>
              </a:solidFill>
            </a:endParaRPr>
          </a:p>
        </p:txBody>
      </p:sp>
    </p:spTree>
    <p:extLst>
      <p:ext uri="{BB962C8B-B14F-4D97-AF65-F5344CB8AC3E}">
        <p14:creationId xmlns:p14="http://schemas.microsoft.com/office/powerpoint/2010/main" val="73188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0886" y="4190028"/>
            <a:ext cx="6523662" cy="1392204"/>
          </a:xfrm>
          <a:prstGeom prst="rect">
            <a:avLst/>
          </a:prstGeom>
        </p:spPr>
        <p:txBody>
          <a:bodyPr anchor="t"/>
          <a:lstStyle>
            <a:lvl1pPr marL="0" indent="0" algn="l">
              <a:buNone/>
              <a:defRPr sz="2800">
                <a:solidFill>
                  <a:srgbClr val="00768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Click to edit Master subtitle style</a:t>
            </a:r>
            <a:endParaRPr lang="en-US" dirty="0"/>
          </a:p>
        </p:txBody>
      </p:sp>
      <p:sp>
        <p:nvSpPr>
          <p:cNvPr id="4" name="Title Placeholder 1"/>
          <p:cNvSpPr>
            <a:spLocks noGrp="1"/>
          </p:cNvSpPr>
          <p:nvPr>
            <p:ph type="title"/>
          </p:nvPr>
        </p:nvSpPr>
        <p:spPr>
          <a:xfrm>
            <a:off x="1530886" y="2859475"/>
            <a:ext cx="6393189" cy="1136710"/>
          </a:xfrm>
          <a:prstGeom prst="rect">
            <a:avLst/>
          </a:prstGeom>
        </p:spPr>
        <p:txBody>
          <a:bodyPr vert="horz" wrap="none" lIns="91440" tIns="45720" rIns="91440" bIns="45720" rtlCol="0" anchor="b">
            <a:normAutofit/>
          </a:bodyPr>
          <a:lstStyle>
            <a:lvl1pPr algn="l">
              <a:defRPr sz="3600">
                <a:solidFill>
                  <a:srgbClr val="776E64"/>
                </a:solidFill>
                <a:latin typeface="Arial"/>
                <a:cs typeface="Arial"/>
              </a:defRPr>
            </a:lvl1pPr>
          </a:lstStyle>
          <a:p>
            <a:r>
              <a:rPr lang="en-AU" dirty="0" smtClean="0"/>
              <a:t>Click to edit Master title style</a:t>
            </a:r>
            <a:endParaRPr lang="en-US" dirty="0"/>
          </a:p>
        </p:txBody>
      </p:sp>
      <p:sp>
        <p:nvSpPr>
          <p:cNvPr id="7" name="Text Placeholder 6"/>
          <p:cNvSpPr>
            <a:spLocks noGrp="1"/>
          </p:cNvSpPr>
          <p:nvPr>
            <p:ph type="body" sz="quarter" idx="10"/>
          </p:nvPr>
        </p:nvSpPr>
        <p:spPr>
          <a:xfrm>
            <a:off x="1530350" y="6100763"/>
            <a:ext cx="2265363" cy="519113"/>
          </a:xfrm>
          <a:prstGeom prst="rect">
            <a:avLst/>
          </a:prstGeom>
        </p:spPr>
        <p:txBody>
          <a:bodyPr vert="horz"/>
          <a:lstStyle>
            <a:lvl1pPr>
              <a:buNone/>
              <a:defRPr sz="1400" baseline="0">
                <a:solidFill>
                  <a:srgbClr val="776E64"/>
                </a:solidFill>
                <a:latin typeface="Arial"/>
                <a:cs typeface="Arial"/>
              </a:defRPr>
            </a:lvl1pPr>
          </a:lstStyle>
          <a:p>
            <a:pPr lvl="0"/>
            <a:r>
              <a:rPr lang="en-US" smtClean="0"/>
              <a:t>Click to edit Master text styles</a:t>
            </a:r>
          </a:p>
        </p:txBody>
      </p:sp>
    </p:spTree>
    <p:extLst>
      <p:ext uri="{BB962C8B-B14F-4D97-AF65-F5344CB8AC3E}">
        <p14:creationId xmlns:p14="http://schemas.microsoft.com/office/powerpoint/2010/main" val="2212973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CDEF3B-9D77-4313-B8F8-468C8E68E74C}" type="datetime1">
              <a:rPr lang="en-AU" smtClean="0">
                <a:solidFill>
                  <a:prstClr val="black">
                    <a:tint val="75000"/>
                  </a:prstClr>
                </a:solidFill>
              </a:rPr>
              <a:pPr/>
              <a:t>29/12/2015</a:t>
            </a:fld>
            <a:endParaRPr lang="en-AU">
              <a:solidFill>
                <a:prstClr val="black">
                  <a:tint val="75000"/>
                </a:prstClr>
              </a:solidFill>
            </a:endParaRPr>
          </a:p>
        </p:txBody>
      </p:sp>
      <p:sp>
        <p:nvSpPr>
          <p:cNvPr id="4" name="Footer Placeholder 3"/>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186100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E06D7-9AC5-49F6-B406-192FA2A4C35C}" type="datetime1">
              <a:rPr lang="en-AU" smtClean="0">
                <a:solidFill>
                  <a:prstClr val="black">
                    <a:tint val="75000"/>
                  </a:prstClr>
                </a:solidFill>
              </a:rPr>
              <a:pPr/>
              <a:t>29/12/2015</a:t>
            </a:fld>
            <a:endParaRPr lang="en-AU">
              <a:solidFill>
                <a:prstClr val="black">
                  <a:tint val="75000"/>
                </a:prstClr>
              </a:solidFill>
            </a:endParaRPr>
          </a:p>
        </p:txBody>
      </p:sp>
      <p:sp>
        <p:nvSpPr>
          <p:cNvPr id="3" name="Footer Placeholder 2"/>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4" name="Slide Number Placeholder 3"/>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675914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F9EF6-0A80-49E5-963B-9A5E22DB5552}" type="datetime1">
              <a:rPr lang="en-AU" smtClean="0">
                <a:solidFill>
                  <a:prstClr val="black">
                    <a:tint val="75000"/>
                  </a:prstClr>
                </a:solidFill>
              </a:rPr>
              <a:pPr/>
              <a:t>29/12/2015</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7719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7A0BFD-D2A2-4830-B25F-D1C0226A9019}" type="datetime1">
              <a:rPr lang="en-AU" smtClean="0">
                <a:solidFill>
                  <a:prstClr val="black">
                    <a:tint val="75000"/>
                  </a:prstClr>
                </a:solidFill>
              </a:rPr>
              <a:pPr/>
              <a:t>29/12/2015</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349355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523CF-21A3-4030-ADBD-4CBF8A82FA4B}"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3684154543"/>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523CF-21A3-4030-ADBD-4CBF8A82FA4B}"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
        <p:nvSpPr>
          <p:cNvPr id="20" name="TextBox 19"/>
          <p:cNvSpPr txBox="1"/>
          <p:nvPr/>
        </p:nvSpPr>
        <p:spPr>
          <a:xfrm>
            <a:off x="406403" y="790378"/>
            <a:ext cx="457200" cy="584776"/>
          </a:xfrm>
          <a:prstGeom prst="rect">
            <a:avLst/>
          </a:prstGeom>
        </p:spPr>
        <p:txBody>
          <a:bodyPr vert="horz" lIns="91440" tIns="45720" rIns="91440" bIns="45720" rtlCol="0" anchor="ctr">
            <a:noAutofit/>
          </a:bodyPr>
          <a:lstStyle/>
          <a:p>
            <a:pPr eaLnBrk="1" fontAlgn="auto" hangingPunct="1">
              <a:spcBef>
                <a:spcPts val="0"/>
              </a:spcBef>
              <a:spcAft>
                <a:spcPts val="0"/>
              </a:spcAft>
            </a:pPr>
            <a:r>
              <a:rPr lang="en-US" sz="8000" dirty="0">
                <a:ln w="3175" cmpd="sng">
                  <a:noFill/>
                </a:ln>
                <a:solidFill>
                  <a:srgbClr val="90C226">
                    <a:lumMod val="60000"/>
                    <a:lumOff val="40000"/>
                  </a:srgbClr>
                </a:solidFill>
                <a:latin typeface="Arial"/>
                <a:ea typeface="+mn-ea"/>
                <a:cs typeface="+mn-cs"/>
              </a:rPr>
              <a:t>“</a:t>
            </a:r>
          </a:p>
        </p:txBody>
      </p:sp>
      <p:sp>
        <p:nvSpPr>
          <p:cNvPr id="22" name="TextBox 21"/>
          <p:cNvSpPr txBox="1"/>
          <p:nvPr/>
        </p:nvSpPr>
        <p:spPr>
          <a:xfrm>
            <a:off x="6669758" y="2886556"/>
            <a:ext cx="457200" cy="584776"/>
          </a:xfrm>
          <a:prstGeom prst="rect">
            <a:avLst/>
          </a:prstGeom>
        </p:spPr>
        <p:txBody>
          <a:bodyPr vert="horz" lIns="91440" tIns="45720" rIns="91440" bIns="45720" rtlCol="0" anchor="ctr">
            <a:noAutofit/>
          </a:bodyPr>
          <a:lstStyle/>
          <a:p>
            <a:pPr eaLnBrk="1" fontAlgn="auto" hangingPunct="1">
              <a:spcBef>
                <a:spcPts val="0"/>
              </a:spcBef>
              <a:spcAft>
                <a:spcPts val="0"/>
              </a:spcAft>
            </a:pPr>
            <a:r>
              <a:rPr lang="en-US" sz="8000" dirty="0">
                <a:ln w="3175" cmpd="sng">
                  <a:noFill/>
                </a:ln>
                <a:solidFill>
                  <a:srgbClr val="90C226">
                    <a:lumMod val="60000"/>
                    <a:lumOff val="40000"/>
                  </a:srgbClr>
                </a:solidFill>
                <a:latin typeface="Arial"/>
                <a:ea typeface="+mn-ea"/>
                <a:cs typeface="+mn-cs"/>
              </a:rPr>
              <a:t>”</a:t>
            </a:r>
            <a:endParaRPr lang="en-US" sz="1800" dirty="0">
              <a:solidFill>
                <a:srgbClr val="90C226">
                  <a:lumMod val="60000"/>
                  <a:lumOff val="40000"/>
                </a:srgbClr>
              </a:solidFill>
              <a:latin typeface="Arial"/>
              <a:ea typeface="+mn-ea"/>
              <a:cs typeface="+mn-cs"/>
            </a:endParaRPr>
          </a:p>
        </p:txBody>
      </p:sp>
    </p:spTree>
    <p:extLst>
      <p:ext uri="{BB962C8B-B14F-4D97-AF65-F5344CB8AC3E}">
        <p14:creationId xmlns:p14="http://schemas.microsoft.com/office/powerpoint/2010/main" val="1319602698"/>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523CF-21A3-4030-ADBD-4CBF8A82FA4B}"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4086542585"/>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523CF-21A3-4030-ADBD-4CBF8A82FA4B}"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
        <p:nvSpPr>
          <p:cNvPr id="24" name="TextBox 23"/>
          <p:cNvSpPr txBox="1"/>
          <p:nvPr/>
        </p:nvSpPr>
        <p:spPr>
          <a:xfrm>
            <a:off x="406403" y="790378"/>
            <a:ext cx="457200" cy="584776"/>
          </a:xfrm>
          <a:prstGeom prst="rect">
            <a:avLst/>
          </a:prstGeom>
        </p:spPr>
        <p:txBody>
          <a:bodyPr vert="horz" lIns="91440" tIns="45720" rIns="91440" bIns="45720" rtlCol="0" anchor="ctr">
            <a:noAutofit/>
          </a:bodyPr>
          <a:lstStyle/>
          <a:p>
            <a:pPr eaLnBrk="1" fontAlgn="auto" hangingPunct="1">
              <a:spcBef>
                <a:spcPts val="0"/>
              </a:spcBef>
              <a:spcAft>
                <a:spcPts val="0"/>
              </a:spcAft>
            </a:pPr>
            <a:r>
              <a:rPr lang="en-US" sz="8000" dirty="0">
                <a:ln w="3175" cmpd="sng">
                  <a:noFill/>
                </a:ln>
                <a:solidFill>
                  <a:srgbClr val="90C226">
                    <a:lumMod val="60000"/>
                    <a:lumOff val="40000"/>
                  </a:srgbClr>
                </a:solidFill>
                <a:latin typeface="Arial"/>
                <a:ea typeface="+mn-ea"/>
                <a:cs typeface="+mn-cs"/>
              </a:rPr>
              <a:t>“</a:t>
            </a:r>
          </a:p>
        </p:txBody>
      </p:sp>
      <p:sp>
        <p:nvSpPr>
          <p:cNvPr id="25" name="TextBox 24"/>
          <p:cNvSpPr txBox="1"/>
          <p:nvPr/>
        </p:nvSpPr>
        <p:spPr>
          <a:xfrm>
            <a:off x="6669758" y="2886556"/>
            <a:ext cx="457200" cy="584776"/>
          </a:xfrm>
          <a:prstGeom prst="rect">
            <a:avLst/>
          </a:prstGeom>
        </p:spPr>
        <p:txBody>
          <a:bodyPr vert="horz" lIns="91440" tIns="45720" rIns="91440" bIns="45720" rtlCol="0" anchor="ctr">
            <a:noAutofit/>
          </a:bodyPr>
          <a:lstStyle/>
          <a:p>
            <a:pPr eaLnBrk="1" fontAlgn="auto" hangingPunct="1">
              <a:spcBef>
                <a:spcPts val="0"/>
              </a:spcBef>
              <a:spcAft>
                <a:spcPts val="0"/>
              </a:spcAft>
            </a:pPr>
            <a:r>
              <a:rPr lang="en-US" sz="8000" dirty="0">
                <a:ln w="3175" cmpd="sng">
                  <a:noFill/>
                </a:ln>
                <a:solidFill>
                  <a:srgbClr val="90C226">
                    <a:lumMod val="60000"/>
                    <a:lumOff val="40000"/>
                  </a:srgbClr>
                </a:solidFill>
                <a:latin typeface="Arial"/>
                <a:ea typeface="+mn-ea"/>
                <a:cs typeface="+mn-cs"/>
              </a:rPr>
              <a:t>”</a:t>
            </a:r>
          </a:p>
        </p:txBody>
      </p:sp>
    </p:spTree>
    <p:extLst>
      <p:ext uri="{BB962C8B-B14F-4D97-AF65-F5344CB8AC3E}">
        <p14:creationId xmlns:p14="http://schemas.microsoft.com/office/powerpoint/2010/main" val="3122051014"/>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523CF-21A3-4030-ADBD-4CBF8A82FA4B}"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79353722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93D672-C7C1-41C3-A7B7-FCABA3810284}"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182210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0886" y="4190028"/>
            <a:ext cx="6523662" cy="1392204"/>
          </a:xfrm>
          <a:prstGeom prst="rect">
            <a:avLst/>
          </a:prstGeom>
        </p:spPr>
        <p:txBody>
          <a:bodyPr anchor="t"/>
          <a:lstStyle>
            <a:lvl1pPr marL="0" indent="0" algn="l">
              <a:buNone/>
              <a:defRPr sz="2800">
                <a:solidFill>
                  <a:srgbClr val="00768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Click to edit Master subtitle style</a:t>
            </a:r>
            <a:endParaRPr lang="en-US" dirty="0"/>
          </a:p>
        </p:txBody>
      </p:sp>
      <p:sp>
        <p:nvSpPr>
          <p:cNvPr id="7" name="Title Placeholder 1"/>
          <p:cNvSpPr>
            <a:spLocks noGrp="1"/>
          </p:cNvSpPr>
          <p:nvPr>
            <p:ph type="title"/>
          </p:nvPr>
        </p:nvSpPr>
        <p:spPr>
          <a:xfrm>
            <a:off x="1530886" y="2859475"/>
            <a:ext cx="6393189" cy="1136710"/>
          </a:xfrm>
          <a:prstGeom prst="rect">
            <a:avLst/>
          </a:prstGeom>
        </p:spPr>
        <p:txBody>
          <a:bodyPr vert="horz" wrap="none" lIns="91440" tIns="45720" rIns="91440" bIns="45720" rtlCol="0" anchor="b">
            <a:normAutofit/>
          </a:bodyPr>
          <a:lstStyle>
            <a:lvl1pPr algn="l">
              <a:defRPr sz="3600">
                <a:solidFill>
                  <a:srgbClr val="776E64"/>
                </a:solidFill>
                <a:latin typeface="Arial"/>
                <a:cs typeface="Arial"/>
              </a:defRPr>
            </a:lvl1pPr>
          </a:lstStyle>
          <a:p>
            <a:r>
              <a:rPr lang="en-AU" dirty="0" smtClean="0"/>
              <a:t>Click to edit Master title style</a:t>
            </a:r>
            <a:endParaRPr lang="en-US" dirty="0"/>
          </a:p>
        </p:txBody>
      </p:sp>
    </p:spTree>
    <p:extLst>
      <p:ext uri="{BB962C8B-B14F-4D97-AF65-F5344CB8AC3E}">
        <p14:creationId xmlns:p14="http://schemas.microsoft.com/office/powerpoint/2010/main" val="15986031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A74C60-CBC8-40F7-8571-60197F31EE52}"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302872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6332" y="578119"/>
            <a:ext cx="7860468" cy="1143000"/>
          </a:xfrm>
          <a:prstGeom prst="rect">
            <a:avLst/>
          </a:prstGeom>
        </p:spPr>
        <p:txBody>
          <a:bodyPr/>
          <a:lstStyle/>
          <a:p>
            <a:r>
              <a:rPr lang="en-AU" dirty="0" smtClean="0"/>
              <a:t>Click to edit Master title style</a:t>
            </a:r>
            <a:endParaRPr lang="en-US" dirty="0"/>
          </a:p>
        </p:txBody>
      </p:sp>
      <p:sp>
        <p:nvSpPr>
          <p:cNvPr id="3" name="Content Placeholder 2"/>
          <p:cNvSpPr>
            <a:spLocks noGrp="1"/>
          </p:cNvSpPr>
          <p:nvPr>
            <p:ph idx="1"/>
          </p:nvPr>
        </p:nvSpPr>
        <p:spPr>
          <a:xfrm>
            <a:off x="826332" y="1903681"/>
            <a:ext cx="7860468" cy="4525963"/>
          </a:xfrm>
          <a:prstGeom prst="rect">
            <a:avLst/>
          </a:prstGeom>
        </p:spPr>
        <p:txBody>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5" name="Slide Number Placeholder 5"/>
          <p:cNvSpPr>
            <a:spLocks noGrp="1"/>
          </p:cNvSpPr>
          <p:nvPr>
            <p:ph type="sldNum" sz="quarter" idx="10"/>
          </p:nvPr>
        </p:nvSpPr>
        <p:spPr/>
        <p:txBody>
          <a:bodyPr/>
          <a:lstStyle>
            <a:lvl1pPr algn="r" fontAlgn="auto">
              <a:spcBef>
                <a:spcPts val="0"/>
              </a:spcBef>
              <a:spcAft>
                <a:spcPts val="0"/>
              </a:spcAft>
              <a:defRPr sz="800">
                <a:solidFill>
                  <a:srgbClr val="007681"/>
                </a:solidFill>
                <a:latin typeface="Arial" panose="020B0604020202020204" pitchFamily="34" charset="0"/>
                <a:cs typeface="Arial" panose="020B0604020202020204" pitchFamily="34" charset="0"/>
              </a:defRPr>
            </a:lvl1pPr>
          </a:lstStyle>
          <a:p>
            <a:pPr>
              <a:defRPr/>
            </a:pPr>
            <a:fld id="{E5539395-86A0-4C9E-B41C-3DACE7A43C1C}" type="slidenum">
              <a:rPr lang="en-US" smtClean="0"/>
              <a:pPr>
                <a:defRPr/>
              </a:pPr>
              <a:t>‹#›</a:t>
            </a:fld>
            <a:endParaRPr lang="en-US" dirty="0"/>
          </a:p>
        </p:txBody>
      </p:sp>
    </p:spTree>
    <p:extLst>
      <p:ext uri="{BB962C8B-B14F-4D97-AF65-F5344CB8AC3E}">
        <p14:creationId xmlns:p14="http://schemas.microsoft.com/office/powerpoint/2010/main" val="2085601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E53DE87-8092-417B-BFB5-9C6CA979BB1D}" type="slidenum">
              <a:rPr lang="en-US"/>
              <a:pPr>
                <a:defRPr/>
              </a:pPr>
              <a:t>‹#›</a:t>
            </a:fld>
            <a:endParaRPr lang="en-US" dirty="0"/>
          </a:p>
        </p:txBody>
      </p:sp>
    </p:spTree>
    <p:extLst>
      <p:ext uri="{BB962C8B-B14F-4D97-AF65-F5344CB8AC3E}">
        <p14:creationId xmlns:p14="http://schemas.microsoft.com/office/powerpoint/2010/main" val="3114161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5EBF72-CA93-4747-BBC0-0B5A471BD24B}"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3778357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12/29/2015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dirty="0">
              <a:solidFill>
                <a:srgbClr val="90C226"/>
              </a:solidFill>
            </a:endParaRPr>
          </a:p>
        </p:txBody>
      </p:sp>
    </p:spTree>
    <p:extLst>
      <p:ext uri="{BB962C8B-B14F-4D97-AF65-F5344CB8AC3E}">
        <p14:creationId xmlns:p14="http://schemas.microsoft.com/office/powerpoint/2010/main" val="72497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DFAAFB-82CE-4BF7-81E2-148591C29B4C}" type="datetime1">
              <a:rPr lang="en-AU" smtClean="0">
                <a:solidFill>
                  <a:prstClr val="black">
                    <a:tint val="75000"/>
                  </a:prstClr>
                </a:solidFill>
              </a:rPr>
              <a:pPr/>
              <a:t>29/12/2015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242873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55C6AE-8AEF-4BEA-98D7-9B6671760337}" type="datetime1">
              <a:rPr lang="en-AU" smtClean="0">
                <a:solidFill>
                  <a:prstClr val="black">
                    <a:tint val="75000"/>
                  </a:prstClr>
                </a:solidFill>
              </a:rPr>
              <a:pPr/>
              <a:t>29/12/2015</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55881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939BEC-01B1-487F-8238-EB73F0837601}" type="datetime1">
              <a:rPr lang="en-AU" smtClean="0">
                <a:solidFill>
                  <a:prstClr val="black">
                    <a:tint val="75000"/>
                  </a:prstClr>
                </a:solidFill>
              </a:rPr>
              <a:pPr/>
              <a:t>29/12/2015</a:t>
            </a:fld>
            <a:endParaRPr lang="en-AU">
              <a:solidFill>
                <a:prstClr val="black">
                  <a:tint val="75000"/>
                </a:prstClr>
              </a:solidFill>
            </a:endParaRPr>
          </a:p>
        </p:txBody>
      </p:sp>
      <p:sp>
        <p:nvSpPr>
          <p:cNvPr id="8" name="Footer Placeholder 7"/>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9" name="Slide Number Placeholder 8"/>
          <p:cNvSpPr>
            <a:spLocks noGrp="1"/>
          </p:cNvSpPr>
          <p:nvPr>
            <p:ph type="sldNum" sz="quarter" idx="12"/>
          </p:nvPr>
        </p:nvSpPr>
        <p:spPr/>
        <p:txBody>
          <a:bodyPr/>
          <a:lstStyle/>
          <a:p>
            <a:fld id="{D87743EE-C432-4E97-AD21-045CF7B40938}" type="slidenum">
              <a:rPr lang="en-AU" smtClean="0">
                <a:solidFill>
                  <a:srgbClr val="90C226"/>
                </a:solidFill>
              </a:rPr>
              <a:pPr/>
              <a:t>‹#›</a:t>
            </a:fld>
            <a:endParaRPr lang="en-AU">
              <a:solidFill>
                <a:srgbClr val="90C226"/>
              </a:solidFill>
            </a:endParaRPr>
          </a:p>
        </p:txBody>
      </p:sp>
    </p:spTree>
    <p:extLst>
      <p:ext uri="{BB962C8B-B14F-4D97-AF65-F5344CB8AC3E}">
        <p14:creationId xmlns:p14="http://schemas.microsoft.com/office/powerpoint/2010/main" val="6193642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theme" Target="../theme/theme3.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9" descr="34290b FSH_PPT_V2b-cover.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88" y="0"/>
            <a:ext cx="9151938"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6" descr="34290b FSH_PPT_V3 no text_RightCorner_Colour.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977188" y="5803900"/>
            <a:ext cx="117316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6847150"/>
      </p:ext>
    </p:extLst>
  </p:cSld>
  <p:clrMap bg1="lt1" tx1="dk1" bg2="lt2" tx2="dk2" accent1="accent1" accent2="accent2" accent3="accent3" accent4="accent4" accent5="accent5" accent6="accent6" hlink="hlink" folHlink="folHlink"/>
  <p:sldLayoutIdLst>
    <p:sldLayoutId id="2147483711" r:id="rId1"/>
    <p:sldLayoutId id="2147483712" r:id="rId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7" descr="34290b FSH_PPT_V4 Blue Shape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0" descr="34290b FSH_PPT_V4 Green Shapes.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6543675"/>
            <a:ext cx="1317625"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5"/>
          <p:cNvSpPr>
            <a:spLocks noGrp="1"/>
          </p:cNvSpPr>
          <p:nvPr>
            <p:ph type="sldNum" sz="quarter" idx="4"/>
          </p:nvPr>
        </p:nvSpPr>
        <p:spPr>
          <a:xfrm>
            <a:off x="8675688" y="6453188"/>
            <a:ext cx="433387" cy="263525"/>
          </a:xfrm>
          <a:prstGeom prst="rect">
            <a:avLst/>
          </a:prstGeom>
        </p:spPr>
        <p:txBody>
          <a:bodyPr vert="horz" lIns="91440" tIns="45720" rIns="91440" bIns="45720" rtlCol="0" anchor="ctr"/>
          <a:lstStyle>
            <a:lvl1pPr algn="r" fontAlgn="auto">
              <a:spcBef>
                <a:spcPts val="0"/>
              </a:spcBef>
              <a:spcAft>
                <a:spcPts val="0"/>
              </a:spcAft>
              <a:defRPr sz="800">
                <a:solidFill>
                  <a:srgbClr val="007681"/>
                </a:solidFill>
                <a:latin typeface="Arial"/>
                <a:cs typeface="+mn-cs"/>
              </a:defRPr>
            </a:lvl1pPr>
          </a:lstStyle>
          <a:p>
            <a:pPr defTabSz="457200" eaLnBrk="1" hangingPunct="1">
              <a:defRPr/>
            </a:pPr>
            <a:fld id="{B10F383E-A796-496A-9AE6-475ABAAF09BF}" type="slidenum">
              <a:rPr lang="en-US">
                <a:ea typeface="+mn-ea"/>
              </a:rPr>
              <a:pPr defTabSz="457200" eaLnBrk="1" hangingPunct="1">
                <a:defRPr/>
              </a:pPr>
              <a:t>‹#›</a:t>
            </a:fld>
            <a:endParaRPr lang="en-US" dirty="0">
              <a:ea typeface="+mn-ea"/>
            </a:endParaRPr>
          </a:p>
        </p:txBody>
      </p:sp>
    </p:spTree>
    <p:extLst>
      <p:ext uri="{BB962C8B-B14F-4D97-AF65-F5344CB8AC3E}">
        <p14:creationId xmlns:p14="http://schemas.microsoft.com/office/powerpoint/2010/main" val="2123765589"/>
      </p:ext>
    </p:extLst>
  </p:cSld>
  <p:clrMap bg1="lt1" tx1="dk1" bg2="lt2" tx2="dk2" accent1="accent1" accent2="accent2" accent3="accent3" accent4="accent4" accent5="accent5" accent6="accent6" hlink="hlink" folHlink="folHlink"/>
  <p:sldLayoutIdLst>
    <p:sldLayoutId id="2147483714" r:id="rId1"/>
    <p:sldLayoutId id="2147483715" r:id="rId2"/>
  </p:sldLayoutIdLst>
  <p:hf hdr="0" ftr="0" dt="0"/>
  <p:txStyles>
    <p:titleStyle>
      <a:lvl1pPr algn="l" defTabSz="457200" rtl="0" eaLnBrk="0" fontAlgn="base" hangingPunct="0">
        <a:spcBef>
          <a:spcPct val="0"/>
        </a:spcBef>
        <a:spcAft>
          <a:spcPct val="0"/>
        </a:spcAft>
        <a:defRPr sz="3600" kern="1200">
          <a:solidFill>
            <a:srgbClr val="007681"/>
          </a:solidFill>
          <a:latin typeface="Arial"/>
          <a:ea typeface="+mj-ea"/>
          <a:cs typeface="+mj-cs"/>
        </a:defRPr>
      </a:lvl1pPr>
      <a:lvl2pPr algn="l" defTabSz="457200" rtl="0" eaLnBrk="0" fontAlgn="base" hangingPunct="0">
        <a:spcBef>
          <a:spcPct val="0"/>
        </a:spcBef>
        <a:spcAft>
          <a:spcPct val="0"/>
        </a:spcAft>
        <a:defRPr sz="3600">
          <a:solidFill>
            <a:srgbClr val="007681"/>
          </a:solidFill>
          <a:latin typeface="Arial" charset="0"/>
        </a:defRPr>
      </a:lvl2pPr>
      <a:lvl3pPr algn="l" defTabSz="457200" rtl="0" eaLnBrk="0" fontAlgn="base" hangingPunct="0">
        <a:spcBef>
          <a:spcPct val="0"/>
        </a:spcBef>
        <a:spcAft>
          <a:spcPct val="0"/>
        </a:spcAft>
        <a:defRPr sz="3600">
          <a:solidFill>
            <a:srgbClr val="007681"/>
          </a:solidFill>
          <a:latin typeface="Arial" charset="0"/>
        </a:defRPr>
      </a:lvl3pPr>
      <a:lvl4pPr algn="l" defTabSz="457200" rtl="0" eaLnBrk="0" fontAlgn="base" hangingPunct="0">
        <a:spcBef>
          <a:spcPct val="0"/>
        </a:spcBef>
        <a:spcAft>
          <a:spcPct val="0"/>
        </a:spcAft>
        <a:defRPr sz="3600">
          <a:solidFill>
            <a:srgbClr val="007681"/>
          </a:solidFill>
          <a:latin typeface="Arial" charset="0"/>
        </a:defRPr>
      </a:lvl4pPr>
      <a:lvl5pPr algn="l" defTabSz="457200" rtl="0" eaLnBrk="0" fontAlgn="base" hangingPunct="0">
        <a:spcBef>
          <a:spcPct val="0"/>
        </a:spcBef>
        <a:spcAft>
          <a:spcPct val="0"/>
        </a:spcAft>
        <a:defRPr sz="3600">
          <a:solidFill>
            <a:srgbClr val="007681"/>
          </a:solidFill>
          <a:latin typeface="Arial" charset="0"/>
        </a:defRPr>
      </a:lvl5pPr>
      <a:lvl6pPr marL="457200" algn="l" defTabSz="457200" rtl="0" fontAlgn="base">
        <a:spcBef>
          <a:spcPct val="0"/>
        </a:spcBef>
        <a:spcAft>
          <a:spcPct val="0"/>
        </a:spcAft>
        <a:defRPr sz="3600">
          <a:solidFill>
            <a:srgbClr val="007681"/>
          </a:solidFill>
          <a:latin typeface="Arial" charset="0"/>
        </a:defRPr>
      </a:lvl6pPr>
      <a:lvl7pPr marL="914400" algn="l" defTabSz="457200" rtl="0" fontAlgn="base">
        <a:spcBef>
          <a:spcPct val="0"/>
        </a:spcBef>
        <a:spcAft>
          <a:spcPct val="0"/>
        </a:spcAft>
        <a:defRPr sz="3600">
          <a:solidFill>
            <a:srgbClr val="007681"/>
          </a:solidFill>
          <a:latin typeface="Arial" charset="0"/>
        </a:defRPr>
      </a:lvl7pPr>
      <a:lvl8pPr marL="1371600" algn="l" defTabSz="457200" rtl="0" fontAlgn="base">
        <a:spcBef>
          <a:spcPct val="0"/>
        </a:spcBef>
        <a:spcAft>
          <a:spcPct val="0"/>
        </a:spcAft>
        <a:defRPr sz="3600">
          <a:solidFill>
            <a:srgbClr val="007681"/>
          </a:solidFill>
          <a:latin typeface="Arial" charset="0"/>
        </a:defRPr>
      </a:lvl8pPr>
      <a:lvl9pPr marL="1828800" algn="l" defTabSz="457200" rtl="0" fontAlgn="base">
        <a:spcBef>
          <a:spcPct val="0"/>
        </a:spcBef>
        <a:spcAft>
          <a:spcPct val="0"/>
        </a:spcAft>
        <a:defRPr sz="3600">
          <a:solidFill>
            <a:srgbClr val="00768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rgbClr val="776E64"/>
          </a:solidFill>
          <a:latin typeface="Arial"/>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rgbClr val="776E64"/>
          </a:solidFill>
          <a:latin typeface="Arial"/>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rgbClr val="776E64"/>
          </a:solidFill>
          <a:latin typeface="Arial"/>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rgbClr val="776E64"/>
          </a:solidFill>
          <a:latin typeface="Arial"/>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rgbClr val="776E6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eaLnBrk="1" fontAlgn="auto" hangingPunct="1">
              <a:spcBef>
                <a:spcPts val="0"/>
              </a:spcBef>
              <a:spcAft>
                <a:spcPts val="0"/>
              </a:spcAft>
            </a:pPr>
            <a:fld id="{C32523CF-21A3-4030-ADBD-4CBF8A82FA4B}" type="datetime1">
              <a:rPr lang="en-AU" smtClean="0">
                <a:solidFill>
                  <a:prstClr val="black">
                    <a:tint val="75000"/>
                  </a:prstClr>
                </a:solidFill>
                <a:latin typeface="Trebuchet MS" panose="020B0603020202020204"/>
                <a:ea typeface="+mn-ea"/>
                <a:cs typeface="+mn-cs"/>
              </a:rPr>
              <a:pPr eaLnBrk="1" fontAlgn="auto" hangingPunct="1">
                <a:spcBef>
                  <a:spcPts val="0"/>
                </a:spcBef>
                <a:spcAft>
                  <a:spcPts val="0"/>
                </a:spcAft>
              </a:pPr>
              <a:t>29/12/2015</a:t>
            </a:fld>
            <a:endParaRPr lang="en-AU">
              <a:solidFill>
                <a:prstClr val="black">
                  <a:tint val="75000"/>
                </a:prstClr>
              </a:solidFill>
              <a:latin typeface="Trebuchet MS" panose="020B0603020202020204"/>
              <a:ea typeface="+mn-ea"/>
              <a:cs typeface="+mn-cs"/>
            </a:endParaRPr>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eaLnBrk="1" fontAlgn="auto" hangingPunct="1">
              <a:spcBef>
                <a:spcPts val="0"/>
              </a:spcBef>
              <a:spcAft>
                <a:spcPts val="0"/>
              </a:spcAft>
            </a:pPr>
            <a:r>
              <a:rPr lang="en-AU" smtClean="0">
                <a:solidFill>
                  <a:prstClr val="black">
                    <a:tint val="75000"/>
                  </a:prstClr>
                </a:solidFill>
                <a:latin typeface="Trebuchet MS" panose="020B0603020202020204"/>
                <a:ea typeface="+mn-ea"/>
                <a:cs typeface="+mn-cs"/>
              </a:rPr>
              <a:t>HCC Board Induction – 10 October 2015</a:t>
            </a:r>
            <a:endParaRPr lang="en-AU">
              <a:solidFill>
                <a:prstClr val="black">
                  <a:tint val="75000"/>
                </a:prstClr>
              </a:solidFill>
              <a:latin typeface="Trebuchet MS" panose="020B0603020202020204"/>
              <a:ea typeface="+mn-ea"/>
              <a:cs typeface="+mn-cs"/>
            </a:endParaRPr>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900">
                <a:solidFill>
                  <a:schemeClr val="accent1"/>
                </a:solidFill>
              </a:defRPr>
            </a:lvl1pPr>
          </a:lstStyle>
          <a:p>
            <a:pPr eaLnBrk="1" fontAlgn="auto" hangingPunct="1">
              <a:spcBef>
                <a:spcPts val="0"/>
              </a:spcBef>
              <a:spcAft>
                <a:spcPts val="0"/>
              </a:spcAft>
            </a:pPr>
            <a:fld id="{D87743EE-C432-4E97-AD21-045CF7B40938}" type="slidenum">
              <a:rPr lang="en-AU" smtClean="0">
                <a:solidFill>
                  <a:srgbClr val="90C226"/>
                </a:solidFill>
                <a:latin typeface="Trebuchet MS" panose="020B0603020202020204"/>
                <a:ea typeface="+mn-ea"/>
                <a:cs typeface="+mn-cs"/>
              </a:rPr>
              <a:pPr eaLnBrk="1" fontAlgn="auto" hangingPunct="1">
                <a:spcBef>
                  <a:spcPts val="0"/>
                </a:spcBef>
                <a:spcAft>
                  <a:spcPts val="0"/>
                </a:spcAft>
              </a:pPr>
              <a:t>‹#›</a:t>
            </a:fld>
            <a:endParaRPr lang="en-AU">
              <a:solidFill>
                <a:srgbClr val="90C226"/>
              </a:solidFill>
              <a:latin typeface="Trebuchet MS" panose="020B0603020202020204"/>
              <a:ea typeface="+mn-ea"/>
              <a:cs typeface="+mn-cs"/>
            </a:endParaRPr>
          </a:p>
        </p:txBody>
      </p:sp>
    </p:spTree>
    <p:extLst>
      <p:ext uri="{BB962C8B-B14F-4D97-AF65-F5344CB8AC3E}">
        <p14:creationId xmlns:p14="http://schemas.microsoft.com/office/powerpoint/2010/main" val="265207978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0300" y="2619184"/>
            <a:ext cx="5825202" cy="1646302"/>
          </a:xfrm>
        </p:spPr>
        <p:txBody>
          <a:bodyPr/>
          <a:lstStyle/>
          <a:p>
            <a:r>
              <a:rPr lang="en-AU" dirty="0" smtClean="0"/>
              <a:t>Journey to Partnership</a:t>
            </a:r>
            <a:br>
              <a:rPr lang="en-AU" dirty="0" smtClean="0"/>
            </a:br>
            <a:endParaRPr lang="en-AU" dirty="0"/>
          </a:p>
        </p:txBody>
      </p:sp>
      <p:sp>
        <p:nvSpPr>
          <p:cNvPr id="3" name="Subtitle 2"/>
          <p:cNvSpPr>
            <a:spLocks noGrp="1"/>
          </p:cNvSpPr>
          <p:nvPr>
            <p:ph type="subTitle" idx="1"/>
          </p:nvPr>
        </p:nvSpPr>
        <p:spPr/>
        <p:txBody>
          <a:bodyPr>
            <a:normAutofit/>
          </a:bodyPr>
          <a:lstStyle/>
          <a:p>
            <a:r>
              <a:rPr lang="en-AU" sz="3200" dirty="0"/>
              <a:t>Pip Brennan, Executive Director</a:t>
            </a:r>
          </a:p>
        </p:txBody>
      </p:sp>
      <p:sp>
        <p:nvSpPr>
          <p:cNvPr id="5" name="Footer Placeholder 4"/>
          <p:cNvSpPr>
            <a:spLocks noGrp="1"/>
          </p:cNvSpPr>
          <p:nvPr>
            <p:ph type="ftr" sz="quarter" idx="11"/>
          </p:nvPr>
        </p:nvSpPr>
        <p:spPr/>
        <p:txBody>
          <a:bodyPr/>
          <a:lstStyle/>
          <a:p>
            <a:r>
              <a:rPr lang="en-AU" smtClean="0">
                <a:solidFill>
                  <a:prstClr val="black">
                    <a:tint val="75000"/>
                  </a:prstClr>
                </a:solidFill>
              </a:rPr>
              <a:t>HCC Board Induction – 10 October 2015</a:t>
            </a: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D87743EE-C432-4E97-AD21-045CF7B40938}" type="slidenum">
              <a:rPr lang="en-AU" smtClean="0">
                <a:solidFill>
                  <a:srgbClr val="90C226"/>
                </a:solidFill>
              </a:rPr>
              <a:pPr/>
              <a:t>1</a:t>
            </a:fld>
            <a:endParaRPr lang="en-AU">
              <a:solidFill>
                <a:srgbClr val="90C226"/>
              </a:solidFill>
            </a:endParaRPr>
          </a:p>
        </p:txBody>
      </p:sp>
      <p:pic>
        <p:nvPicPr>
          <p:cNvPr id="4" name="Picture 3" descr="Health Consumers' Council Logo Long-page-0"/>
          <p:cNvPicPr/>
          <p:nvPr/>
        </p:nvPicPr>
        <p:blipFill>
          <a:blip r:embed="rId3" cstate="print">
            <a:extLst>
              <a:ext uri="{28A0092B-C50C-407E-A947-70E740481C1C}">
                <a14:useLocalDpi xmlns:a14="http://schemas.microsoft.com/office/drawing/2010/main" val="0"/>
              </a:ext>
            </a:extLst>
          </a:blip>
          <a:srcRect l="16910" t="29446" r="15160" b="35992"/>
          <a:stretch>
            <a:fillRect/>
          </a:stretch>
        </p:blipFill>
        <p:spPr bwMode="auto">
          <a:xfrm>
            <a:off x="1963723" y="239842"/>
            <a:ext cx="4923949" cy="2379345"/>
          </a:xfrm>
          <a:prstGeom prst="rect">
            <a:avLst/>
          </a:prstGeom>
          <a:noFill/>
          <a:ln>
            <a:noFill/>
          </a:ln>
        </p:spPr>
      </p:pic>
    </p:spTree>
    <p:extLst>
      <p:ext uri="{BB962C8B-B14F-4D97-AF65-F5344CB8AC3E}">
        <p14:creationId xmlns:p14="http://schemas.microsoft.com/office/powerpoint/2010/main" val="1522159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08" y="386146"/>
            <a:ext cx="7271845" cy="910107"/>
          </a:xfrm>
        </p:spPr>
        <p:txBody>
          <a:bodyPr>
            <a:normAutofit/>
          </a:bodyPr>
          <a:lstStyle/>
          <a:p>
            <a:r>
              <a:rPr lang="en-AU" dirty="0" smtClean="0"/>
              <a:t>Partnerships via CACs and DHACs</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10</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pPr marL="0" indent="0">
              <a:buNone/>
            </a:pPr>
            <a:endParaRPr lang="en-AU" dirty="0"/>
          </a:p>
          <a:p>
            <a:pPr marL="0" indent="0" algn="ctr">
              <a:buNone/>
            </a:pPr>
            <a:endParaRPr lang="en-AU" sz="3600" dirty="0"/>
          </a:p>
        </p:txBody>
      </p:sp>
      <p:graphicFrame>
        <p:nvGraphicFramePr>
          <p:cNvPr id="6" name="Diagram 5"/>
          <p:cNvGraphicFramePr/>
          <p:nvPr>
            <p:extLst>
              <p:ext uri="{D42A27DB-BD31-4B8C-83A1-F6EECF244321}">
                <p14:modId xmlns:p14="http://schemas.microsoft.com/office/powerpoint/2010/main" val="3489186906"/>
              </p:ext>
            </p:extLst>
          </p:nvPr>
        </p:nvGraphicFramePr>
        <p:xfrm>
          <a:off x="1060361" y="1081826"/>
          <a:ext cx="6096000" cy="5633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2156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489" y="264615"/>
            <a:ext cx="6822527" cy="910107"/>
          </a:xfrm>
        </p:spPr>
        <p:txBody>
          <a:bodyPr>
            <a:normAutofit fontScale="90000"/>
          </a:bodyPr>
          <a:lstStyle/>
          <a:p>
            <a:r>
              <a:rPr lang="en-AU" dirty="0" smtClean="0"/>
              <a:t>Partnering with Consumers in health care design</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11</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pPr marL="0" indent="0">
              <a:buNone/>
            </a:pPr>
            <a:endParaRPr lang="en-AU" dirty="0"/>
          </a:p>
          <a:p>
            <a:pPr marL="0" indent="0" algn="ctr">
              <a:buNone/>
            </a:pPr>
            <a:endParaRPr lang="en-AU" sz="3600" dirty="0"/>
          </a:p>
        </p:txBody>
      </p:sp>
      <p:graphicFrame>
        <p:nvGraphicFramePr>
          <p:cNvPr id="6" name="Diagram 5"/>
          <p:cNvGraphicFramePr/>
          <p:nvPr>
            <p:extLst>
              <p:ext uri="{D42A27DB-BD31-4B8C-83A1-F6EECF244321}">
                <p14:modId xmlns:p14="http://schemas.microsoft.com/office/powerpoint/2010/main" val="1276687087"/>
              </p:ext>
            </p:extLst>
          </p:nvPr>
        </p:nvGraphicFramePr>
        <p:xfrm>
          <a:off x="1524002" y="719668"/>
          <a:ext cx="4918997" cy="5980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9506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08" y="386146"/>
            <a:ext cx="7271845" cy="910107"/>
          </a:xfrm>
        </p:spPr>
        <p:txBody>
          <a:bodyPr>
            <a:normAutofit/>
          </a:bodyPr>
          <a:lstStyle/>
          <a:p>
            <a:r>
              <a:rPr lang="en-AU" dirty="0" smtClean="0"/>
              <a:t>Enlarging the partnership zone</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12</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pPr marL="0" indent="0">
              <a:buNone/>
            </a:pPr>
            <a:endParaRPr lang="en-AU" dirty="0"/>
          </a:p>
          <a:p>
            <a:pPr marL="0" indent="0" algn="ctr">
              <a:buNone/>
            </a:pPr>
            <a:endParaRPr lang="en-AU" sz="3600" dirty="0"/>
          </a:p>
        </p:txBody>
      </p:sp>
      <p:graphicFrame>
        <p:nvGraphicFramePr>
          <p:cNvPr id="6" name="Diagram 5"/>
          <p:cNvGraphicFramePr/>
          <p:nvPr>
            <p:extLst>
              <p:ext uri="{D42A27DB-BD31-4B8C-83A1-F6EECF244321}">
                <p14:modId xmlns:p14="http://schemas.microsoft.com/office/powerpoint/2010/main" val="4184778147"/>
              </p:ext>
            </p:extLst>
          </p:nvPr>
        </p:nvGraphicFramePr>
        <p:xfrm>
          <a:off x="1060361" y="1296250"/>
          <a:ext cx="6096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8950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253" y="527061"/>
            <a:ext cx="7271845" cy="910107"/>
          </a:xfrm>
        </p:spPr>
        <p:txBody>
          <a:bodyPr>
            <a:normAutofit/>
          </a:bodyPr>
          <a:lstStyle/>
          <a:p>
            <a:r>
              <a:rPr lang="en-AU" dirty="0" smtClean="0"/>
              <a:t>Engagement Continuum</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13</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pPr marL="0" indent="0">
              <a:buNone/>
            </a:pPr>
            <a:endParaRPr lang="en-AU" dirty="0"/>
          </a:p>
          <a:p>
            <a:pPr marL="0" indent="0" algn="ctr">
              <a:buNone/>
            </a:pPr>
            <a:endParaRPr lang="en-AU" sz="3600" dirty="0"/>
          </a:p>
        </p:txBody>
      </p:sp>
      <p:graphicFrame>
        <p:nvGraphicFramePr>
          <p:cNvPr id="3" name="Diagram 2"/>
          <p:cNvGraphicFramePr/>
          <p:nvPr>
            <p:extLst>
              <p:ext uri="{D42A27DB-BD31-4B8C-83A1-F6EECF244321}">
                <p14:modId xmlns:p14="http://schemas.microsoft.com/office/powerpoint/2010/main" val="4040050661"/>
              </p:ext>
            </p:extLst>
          </p:nvPr>
        </p:nvGraphicFramePr>
        <p:xfrm>
          <a:off x="508000" y="719667"/>
          <a:ext cx="7112000" cy="5321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6614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08" y="386146"/>
            <a:ext cx="7271845" cy="910107"/>
          </a:xfrm>
        </p:spPr>
        <p:txBody>
          <a:bodyPr>
            <a:normAutofit fontScale="90000"/>
          </a:bodyPr>
          <a:lstStyle/>
          <a:p>
            <a:r>
              <a:rPr lang="en-AU" dirty="0"/>
              <a:t>Partnering with Consumers in health care design</a:t>
            </a:r>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14</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pPr marL="0" indent="0">
              <a:buNone/>
            </a:pPr>
            <a:endParaRPr lang="en-AU" dirty="0"/>
          </a:p>
          <a:p>
            <a:pPr marL="0" indent="0" algn="ctr">
              <a:buNone/>
            </a:pPr>
            <a:endParaRPr lang="en-AU" sz="3600" dirty="0"/>
          </a:p>
        </p:txBody>
      </p:sp>
      <p:graphicFrame>
        <p:nvGraphicFramePr>
          <p:cNvPr id="3" name="Diagram 2"/>
          <p:cNvGraphicFramePr/>
          <p:nvPr>
            <p:extLst>
              <p:ext uri="{D42A27DB-BD31-4B8C-83A1-F6EECF244321}">
                <p14:modId xmlns:p14="http://schemas.microsoft.com/office/powerpoint/2010/main" val="3102705949"/>
              </p:ext>
            </p:extLst>
          </p:nvPr>
        </p:nvGraphicFramePr>
        <p:xfrm>
          <a:off x="248308" y="902228"/>
          <a:ext cx="7112000" cy="5321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8282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Definition of Patient Experience</a:t>
            </a:r>
            <a:endParaRPr lang="en-AU" dirty="0"/>
          </a:p>
        </p:txBody>
      </p:sp>
      <p:sp>
        <p:nvSpPr>
          <p:cNvPr id="4" name="Footer Placeholder 3"/>
          <p:cNvSpPr>
            <a:spLocks noGrp="1"/>
          </p:cNvSpPr>
          <p:nvPr>
            <p:ph type="ftr" sz="quarter" idx="11"/>
          </p:nvPr>
        </p:nvSpPr>
        <p:spPr/>
        <p:txBody>
          <a:bodyPr/>
          <a:lstStyle/>
          <a:p>
            <a:r>
              <a:rPr lang="en-AU" smtClean="0">
                <a:solidFill>
                  <a:prstClr val="black">
                    <a:tint val="75000"/>
                  </a:prstClr>
                </a:solidFill>
              </a:rPr>
              <a:t>HCC Board Induction – 10 October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15</a:t>
            </a:fld>
            <a:endParaRPr lang="en-AU" dirty="0">
              <a:solidFill>
                <a:srgbClr val="90C226"/>
              </a:solidFill>
            </a:endParaRPr>
          </a:p>
        </p:txBody>
      </p:sp>
      <p:sp>
        <p:nvSpPr>
          <p:cNvPr id="8" name="Content Placeholder 7"/>
          <p:cNvSpPr>
            <a:spLocks noGrp="1"/>
          </p:cNvSpPr>
          <p:nvPr>
            <p:ph idx="1"/>
          </p:nvPr>
        </p:nvSpPr>
        <p:spPr/>
        <p:txBody>
          <a:bodyPr>
            <a:normAutofit fontScale="92500"/>
          </a:bodyPr>
          <a:lstStyle/>
          <a:p>
            <a:pPr marL="0" indent="0" algn="ctr">
              <a:buNone/>
            </a:pPr>
            <a:r>
              <a:rPr lang="en-AU" sz="4000" dirty="0" smtClean="0"/>
              <a:t>“the </a:t>
            </a:r>
            <a:r>
              <a:rPr lang="en-AU" sz="4000" dirty="0"/>
              <a:t>sum of all interactions, shaped by an </a:t>
            </a:r>
            <a:r>
              <a:rPr lang="en-AU" sz="4000" dirty="0" smtClean="0"/>
              <a:t>organisation’s </a:t>
            </a:r>
            <a:r>
              <a:rPr lang="en-AU" sz="4000" dirty="0"/>
              <a:t>culture that </a:t>
            </a:r>
            <a:r>
              <a:rPr lang="en-AU" sz="4000" dirty="0" smtClean="0"/>
              <a:t>influences </a:t>
            </a:r>
            <a:r>
              <a:rPr lang="en-AU" sz="4000" dirty="0"/>
              <a:t>patient perceptions across the continuum of </a:t>
            </a:r>
            <a:r>
              <a:rPr lang="en-AU" sz="4000" dirty="0" smtClean="0"/>
              <a:t>care”</a:t>
            </a:r>
          </a:p>
          <a:p>
            <a:pPr marL="0" indent="0" algn="ctr">
              <a:buNone/>
            </a:pPr>
            <a:r>
              <a:rPr lang="en-AU" sz="3600" dirty="0"/>
              <a:t>The Beryl Institute </a:t>
            </a:r>
          </a:p>
        </p:txBody>
      </p:sp>
    </p:spTree>
    <p:extLst>
      <p:ext uri="{BB962C8B-B14F-4D97-AF65-F5344CB8AC3E}">
        <p14:creationId xmlns:p14="http://schemas.microsoft.com/office/powerpoint/2010/main" val="1930232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253" y="527061"/>
            <a:ext cx="7271845" cy="910107"/>
          </a:xfrm>
        </p:spPr>
        <p:txBody>
          <a:bodyPr>
            <a:normAutofit/>
          </a:bodyPr>
          <a:lstStyle/>
          <a:p>
            <a:r>
              <a:rPr lang="en-AU" dirty="0" smtClean="0"/>
              <a:t>Improving Patient Experience</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16</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fontScale="70000" lnSpcReduction="20000"/>
          </a:bodyPr>
          <a:lstStyle/>
          <a:p>
            <a:pPr marL="0" indent="0">
              <a:buNone/>
            </a:pPr>
            <a:endParaRPr lang="en-AU" dirty="0"/>
          </a:p>
          <a:p>
            <a:pPr marL="0" indent="0">
              <a:buNone/>
            </a:pPr>
            <a:r>
              <a:rPr lang="en-AU" sz="3600" dirty="0" smtClean="0"/>
              <a:t>…“best buys” </a:t>
            </a:r>
            <a:r>
              <a:rPr lang="en-AU" sz="3600" dirty="0"/>
              <a:t>to improve patient experience are </a:t>
            </a:r>
          </a:p>
          <a:p>
            <a:pPr lvl="0"/>
            <a:r>
              <a:rPr lang="en-AU" sz="3600" dirty="0"/>
              <a:t>patient-centred consultation styles</a:t>
            </a:r>
          </a:p>
          <a:p>
            <a:pPr lvl="0"/>
            <a:r>
              <a:rPr lang="en-AU" sz="3600" dirty="0"/>
              <a:t>communication training for health </a:t>
            </a:r>
            <a:r>
              <a:rPr lang="en-AU" sz="3600" dirty="0" smtClean="0"/>
              <a:t>professionals</a:t>
            </a:r>
            <a:endParaRPr lang="en-AU" sz="3600" dirty="0"/>
          </a:p>
          <a:p>
            <a:pPr lvl="0"/>
            <a:r>
              <a:rPr lang="en-AU" sz="3600" dirty="0"/>
              <a:t>patient feedback (e.g. surveys, focus groups, </a:t>
            </a:r>
            <a:r>
              <a:rPr lang="en-AU" sz="3600" dirty="0" smtClean="0"/>
              <a:t>patient stories, complaints</a:t>
            </a:r>
            <a:r>
              <a:rPr lang="en-AU" sz="3600" dirty="0"/>
              <a:t>)</a:t>
            </a:r>
          </a:p>
          <a:p>
            <a:pPr lvl="0"/>
            <a:r>
              <a:rPr lang="en-AU" sz="3600" dirty="0"/>
              <a:t>public reporting of performance </a:t>
            </a:r>
            <a:r>
              <a:rPr lang="en-AU" sz="3600" dirty="0" smtClean="0"/>
              <a:t>data</a:t>
            </a:r>
          </a:p>
          <a:p>
            <a:pPr marL="0" lvl="0" indent="0">
              <a:buNone/>
            </a:pPr>
            <a:endParaRPr lang="en-AU" sz="3600" dirty="0" smtClean="0"/>
          </a:p>
          <a:p>
            <a:pPr marL="0" lvl="0" indent="0">
              <a:buNone/>
            </a:pPr>
            <a:r>
              <a:rPr lang="en-AU" sz="2000" dirty="0" smtClean="0"/>
              <a:t>Patient-Centred Care: Improving Quality and Safety through Partnership with Patients and Consumers</a:t>
            </a:r>
            <a:endParaRPr lang="en-AU" sz="2200" dirty="0"/>
          </a:p>
        </p:txBody>
      </p:sp>
    </p:spTree>
    <p:extLst>
      <p:ext uri="{BB962C8B-B14F-4D97-AF65-F5344CB8AC3E}">
        <p14:creationId xmlns:p14="http://schemas.microsoft.com/office/powerpoint/2010/main" val="948256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2" y="546103"/>
            <a:ext cx="6238875" cy="1115275"/>
          </a:xfrm>
        </p:spPr>
        <p:txBody>
          <a:bodyPr>
            <a:normAutofit/>
          </a:bodyPr>
          <a:lstStyle/>
          <a:p>
            <a:r>
              <a:rPr lang="en-AU" dirty="0" smtClean="0"/>
              <a:t>Culture Change</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17</a:t>
            </a:fld>
            <a:endParaRPr lang="en-AU" dirty="0">
              <a:solidFill>
                <a:srgbClr val="90C226"/>
              </a:solidFill>
            </a:endParaRPr>
          </a:p>
        </p:txBody>
      </p:sp>
      <p:sp>
        <p:nvSpPr>
          <p:cNvPr id="8" name="Content Placeholder 7"/>
          <p:cNvSpPr>
            <a:spLocks noGrp="1"/>
          </p:cNvSpPr>
          <p:nvPr>
            <p:ph idx="1"/>
          </p:nvPr>
        </p:nvSpPr>
        <p:spPr>
          <a:xfrm>
            <a:off x="539552" y="1268760"/>
            <a:ext cx="6447501" cy="4379987"/>
          </a:xfrm>
        </p:spPr>
        <p:txBody>
          <a:bodyPr>
            <a:normAutofit fontScale="85000" lnSpcReduction="20000"/>
          </a:bodyPr>
          <a:lstStyle/>
          <a:p>
            <a:pPr marL="0" indent="0">
              <a:buNone/>
            </a:pPr>
            <a:endParaRPr lang="en-AU" dirty="0"/>
          </a:p>
          <a:p>
            <a:r>
              <a:rPr lang="en-AU" sz="3600" dirty="0" smtClean="0"/>
              <a:t>Without support, people will inevitably revert to their habits.</a:t>
            </a:r>
          </a:p>
          <a:p>
            <a:r>
              <a:rPr lang="en-AU" sz="3600" dirty="0" smtClean="0"/>
              <a:t>Culture change takes support, commitment</a:t>
            </a:r>
          </a:p>
          <a:p>
            <a:r>
              <a:rPr lang="en-AU" sz="3600" dirty="0" smtClean="0"/>
              <a:t>Culture change requires transparent measurement</a:t>
            </a:r>
          </a:p>
          <a:p>
            <a:r>
              <a:rPr lang="en-AU" sz="3600" dirty="0" smtClean="0"/>
              <a:t>Partnership with HCC, Carers WA et al will help support and drive a culture of change</a:t>
            </a:r>
          </a:p>
          <a:p>
            <a:endParaRPr lang="en-AU" sz="3600" dirty="0"/>
          </a:p>
        </p:txBody>
      </p:sp>
    </p:spTree>
    <p:extLst>
      <p:ext uri="{BB962C8B-B14F-4D97-AF65-F5344CB8AC3E}">
        <p14:creationId xmlns:p14="http://schemas.microsoft.com/office/powerpoint/2010/main" val="19036676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2" y="546103"/>
            <a:ext cx="6238875" cy="1115275"/>
          </a:xfrm>
        </p:spPr>
        <p:txBody>
          <a:bodyPr>
            <a:normAutofit fontScale="90000"/>
          </a:bodyPr>
          <a:lstStyle/>
          <a:p>
            <a:r>
              <a:rPr lang="en-AU" dirty="0" smtClean="0"/>
              <a:t>Culture Change could look like…</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18</a:t>
            </a:fld>
            <a:endParaRPr lang="en-AU" dirty="0">
              <a:solidFill>
                <a:srgbClr val="90C226"/>
              </a:solidFill>
            </a:endParaRPr>
          </a:p>
        </p:txBody>
      </p:sp>
      <p:sp>
        <p:nvSpPr>
          <p:cNvPr id="8" name="Content Placeholder 7"/>
          <p:cNvSpPr>
            <a:spLocks noGrp="1"/>
          </p:cNvSpPr>
          <p:nvPr>
            <p:ph idx="1"/>
          </p:nvPr>
        </p:nvSpPr>
        <p:spPr>
          <a:xfrm>
            <a:off x="508001" y="1429558"/>
            <a:ext cx="6447501" cy="4379987"/>
          </a:xfrm>
        </p:spPr>
        <p:txBody>
          <a:bodyPr>
            <a:normAutofit fontScale="77500" lnSpcReduction="20000"/>
          </a:bodyPr>
          <a:lstStyle/>
          <a:p>
            <a:pPr marL="0" indent="0">
              <a:buNone/>
            </a:pPr>
            <a:endParaRPr lang="en-AU" dirty="0"/>
          </a:p>
          <a:p>
            <a:r>
              <a:rPr lang="en-AU" sz="3600" dirty="0" smtClean="0"/>
              <a:t>Patients with pagers</a:t>
            </a:r>
          </a:p>
          <a:p>
            <a:r>
              <a:rPr lang="en-AU" sz="3600" dirty="0" smtClean="0"/>
              <a:t>Scheduling appointment in 15 minute intervals</a:t>
            </a:r>
          </a:p>
          <a:p>
            <a:r>
              <a:rPr lang="en-AU" sz="3600" dirty="0" smtClean="0"/>
              <a:t>Transparency of information e.g. waitlists, Patient Opinion</a:t>
            </a:r>
          </a:p>
          <a:p>
            <a:r>
              <a:rPr lang="en-AU" sz="3600" dirty="0" err="1" smtClean="0"/>
              <a:t>HealthPathways</a:t>
            </a:r>
            <a:r>
              <a:rPr lang="en-AU" sz="3600" dirty="0" smtClean="0"/>
              <a:t> with consumer input and consumer resources</a:t>
            </a:r>
          </a:p>
          <a:p>
            <a:r>
              <a:rPr lang="en-AU" sz="3600" dirty="0" smtClean="0"/>
              <a:t>“Met with merit” as a natural consequence of how the health service is run</a:t>
            </a:r>
          </a:p>
          <a:p>
            <a:endParaRPr lang="en-AU" sz="3600" dirty="0"/>
          </a:p>
        </p:txBody>
      </p:sp>
    </p:spTree>
    <p:extLst>
      <p:ext uri="{BB962C8B-B14F-4D97-AF65-F5344CB8AC3E}">
        <p14:creationId xmlns:p14="http://schemas.microsoft.com/office/powerpoint/2010/main" val="114965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19</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pPr marL="0" indent="0">
              <a:buNone/>
            </a:pPr>
            <a:endParaRPr lang="en-AU" dirty="0"/>
          </a:p>
          <a:p>
            <a:pPr marL="0" indent="0" algn="ctr">
              <a:buNone/>
            </a:pPr>
            <a:endParaRPr lang="en-AU" sz="36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7740" y="3"/>
            <a:ext cx="5025259" cy="6727147"/>
          </a:xfrm>
          <a:prstGeom prst="rect">
            <a:avLst/>
          </a:prstGeom>
        </p:spPr>
      </p:pic>
    </p:spTree>
    <p:extLst>
      <p:ext uri="{BB962C8B-B14F-4D97-AF65-F5344CB8AC3E}">
        <p14:creationId xmlns:p14="http://schemas.microsoft.com/office/powerpoint/2010/main" val="2668180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Acknowledgement of Traditional Owners</a:t>
            </a:r>
            <a:endParaRPr lang="en-AU" dirty="0"/>
          </a:p>
        </p:txBody>
      </p:sp>
      <p:sp>
        <p:nvSpPr>
          <p:cNvPr id="3" name="Content Placeholder 2"/>
          <p:cNvSpPr>
            <a:spLocks noGrp="1"/>
          </p:cNvSpPr>
          <p:nvPr>
            <p:ph idx="1"/>
          </p:nvPr>
        </p:nvSpPr>
        <p:spPr>
          <a:xfrm>
            <a:off x="427319" y="1618228"/>
            <a:ext cx="6447501" cy="3880773"/>
          </a:xfrm>
        </p:spPr>
        <p:txBody>
          <a:bodyPr>
            <a:normAutofit fontScale="92500" lnSpcReduction="10000"/>
          </a:bodyPr>
          <a:lstStyle/>
          <a:p>
            <a:pPr marL="0" indent="0">
              <a:buNone/>
            </a:pPr>
            <a:r>
              <a:rPr lang="en-AU" sz="3600" dirty="0"/>
              <a:t>We acknowledge the </a:t>
            </a:r>
            <a:r>
              <a:rPr lang="en-AU" sz="3600" dirty="0" err="1"/>
              <a:t>Whadjuk</a:t>
            </a:r>
            <a:r>
              <a:rPr lang="en-AU" sz="3600" dirty="0"/>
              <a:t> Noongar people who are the Traditional Owners of this Land and pay respect to all Elders past, present and future. We extend our respect to all other Aboriginal and Torres Strait Islander Cultures</a:t>
            </a:r>
            <a:r>
              <a:rPr lang="en-AU" sz="3600" dirty="0" smtClean="0"/>
              <a:t>.</a:t>
            </a:r>
          </a:p>
          <a:p>
            <a:pPr marL="0" indent="0" algn="ctr">
              <a:buNone/>
            </a:pPr>
            <a:endParaRPr lang="en-AU" sz="3600" dirty="0" smtClean="0"/>
          </a:p>
          <a:p>
            <a:pPr marL="0" indent="0">
              <a:buNone/>
            </a:pPr>
            <a:endParaRPr lang="en-AU" sz="3600" dirty="0"/>
          </a:p>
          <a:p>
            <a:endParaRPr lang="en-AU" dirty="0"/>
          </a:p>
        </p:txBody>
      </p:sp>
      <p:sp>
        <p:nvSpPr>
          <p:cNvPr id="4" name="Footer Placeholder 3"/>
          <p:cNvSpPr>
            <a:spLocks noGrp="1"/>
          </p:cNvSpPr>
          <p:nvPr>
            <p:ph type="ftr" sz="quarter" idx="11"/>
          </p:nvPr>
        </p:nvSpPr>
        <p:spPr/>
        <p:txBody>
          <a:bodyPr/>
          <a:lstStyle/>
          <a:p>
            <a:r>
              <a:rPr lang="en-AU" smtClean="0">
                <a:solidFill>
                  <a:prstClr val="black">
                    <a:tint val="75000"/>
                  </a:prstClr>
                </a:solidFill>
              </a:rPr>
              <a:t>HCC Board Induction – 10 October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2</a:t>
            </a:fld>
            <a:endParaRPr lang="en-AU" dirty="0">
              <a:solidFill>
                <a:srgbClr val="90C226"/>
              </a:solidFill>
            </a:endParaRPr>
          </a:p>
        </p:txBody>
      </p:sp>
      <p:sp>
        <p:nvSpPr>
          <p:cNvPr id="6" name="Rectangle 3"/>
          <p:cNvSpPr>
            <a:spLocks noChangeArrowheads="1"/>
          </p:cNvSpPr>
          <p:nvPr/>
        </p:nvSpPr>
        <p:spPr bwMode="auto">
          <a:xfrm>
            <a:off x="-168088"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1" fontAlgn="auto" hangingPunct="1">
              <a:spcBef>
                <a:spcPts val="0"/>
              </a:spcBef>
              <a:spcAft>
                <a:spcPts val="0"/>
              </a:spcAft>
            </a:pPr>
            <a:endParaRPr lang="en-AU" sz="1800">
              <a:solidFill>
                <a:prstClr val="black"/>
              </a:solidFill>
              <a:latin typeface="Trebuchet MS" panose="020B0603020202020204"/>
              <a:ea typeface="+mn-ea"/>
              <a:cs typeface="+mn-cs"/>
            </a:endParaRPr>
          </a:p>
        </p:txBody>
      </p:sp>
      <p:sp>
        <p:nvSpPr>
          <p:cNvPr id="7" name="Rectangle 4"/>
          <p:cNvSpPr>
            <a:spLocks noChangeArrowheads="1"/>
          </p:cNvSpPr>
          <p:nvPr/>
        </p:nvSpPr>
        <p:spPr bwMode="auto">
          <a:xfrm>
            <a:off x="-168089" y="486491"/>
            <a:ext cx="27122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AU" sz="1000" b="1" smtClean="0">
                <a:solidFill>
                  <a:prstClr val="black"/>
                </a:solidFill>
                <a:latin typeface="Calibri" panose="020F0502020204030204" pitchFamily="34" charset="0"/>
                <a:ea typeface="Times New Roman" panose="02020603050405020304" pitchFamily="18" charset="0"/>
                <a:cs typeface="Times New Roman" panose="02020603050405020304" pitchFamily="18" charset="0"/>
              </a:rPr>
              <a:t>   </a:t>
            </a:r>
            <a:endParaRPr lang="en-AU" sz="1800" smtClean="0">
              <a:solidFill>
                <a:prstClr val="black"/>
              </a:solidFill>
              <a:latin typeface="Arial" panose="020B0604020202020204" pitchFamily="34" charset="0"/>
              <a:ea typeface="+mn-ea"/>
              <a:cs typeface="+mn-cs"/>
            </a:endParaRPr>
          </a:p>
        </p:txBody>
      </p:sp>
      <p:sp>
        <p:nvSpPr>
          <p:cNvPr id="8" name="Rectangle 5"/>
          <p:cNvSpPr>
            <a:spLocks noChangeArrowheads="1"/>
          </p:cNvSpPr>
          <p:nvPr/>
        </p:nvSpPr>
        <p:spPr bwMode="auto">
          <a:xfrm>
            <a:off x="-168090" y="1096091"/>
            <a:ext cx="24237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AU" sz="1000" b="1" smtClean="0">
                <a:solidFill>
                  <a:prstClr val="black"/>
                </a:solidFill>
                <a:latin typeface="Calibri" panose="020F0502020204030204" pitchFamily="34" charset="0"/>
                <a:ea typeface="Times New Roman" panose="02020603050405020304" pitchFamily="18" charset="0"/>
                <a:cs typeface="Times New Roman" panose="02020603050405020304" pitchFamily="18" charset="0"/>
              </a:rPr>
              <a:t>  </a:t>
            </a:r>
            <a:endParaRPr lang="en-AU" sz="1800" smtClean="0">
              <a:solidFill>
                <a:prstClr val="black"/>
              </a:solidFill>
              <a:latin typeface="Arial" panose="020B0604020202020204" pitchFamily="34" charset="0"/>
              <a:ea typeface="+mn-ea"/>
              <a:cs typeface="+mn-cs"/>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9667" y="4812886"/>
            <a:ext cx="1793332" cy="1257475"/>
          </a:xfrm>
          <a:prstGeom prst="rect">
            <a:avLst/>
          </a:prstGeom>
        </p:spPr>
      </p:pic>
    </p:spTree>
    <p:extLst>
      <p:ext uri="{BB962C8B-B14F-4D97-AF65-F5344CB8AC3E}">
        <p14:creationId xmlns:p14="http://schemas.microsoft.com/office/powerpoint/2010/main" val="294391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3"/>
            <a:ext cx="6447501" cy="910107"/>
          </a:xfrm>
        </p:spPr>
        <p:txBody>
          <a:bodyPr>
            <a:normAutofit fontScale="90000"/>
          </a:bodyPr>
          <a:lstStyle/>
          <a:p>
            <a:r>
              <a:rPr lang="en-AU" dirty="0" smtClean="0"/>
              <a:t>Clinical Senate Debate 2006 - 10 Reasons to engage with consumers</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3</a:t>
            </a:fld>
            <a:endParaRPr lang="en-AU" dirty="0">
              <a:solidFill>
                <a:srgbClr val="90C226"/>
              </a:solidFill>
            </a:endParaRPr>
          </a:p>
        </p:txBody>
      </p:sp>
      <p:sp>
        <p:nvSpPr>
          <p:cNvPr id="8" name="Content Placeholder 7"/>
          <p:cNvSpPr>
            <a:spLocks noGrp="1"/>
          </p:cNvSpPr>
          <p:nvPr>
            <p:ph idx="1"/>
          </p:nvPr>
        </p:nvSpPr>
        <p:spPr>
          <a:xfrm>
            <a:off x="508001" y="2112199"/>
            <a:ext cx="6447501" cy="3825025"/>
          </a:xfrm>
        </p:spPr>
        <p:txBody>
          <a:bodyPr>
            <a:normAutofit fontScale="85000" lnSpcReduction="20000"/>
          </a:bodyPr>
          <a:lstStyle/>
          <a:p>
            <a:r>
              <a:rPr lang="en-AU" sz="1900" dirty="0" smtClean="0"/>
              <a:t>1</a:t>
            </a:r>
            <a:r>
              <a:rPr lang="en-AU" sz="1900" dirty="0"/>
              <a:t>. Participation is an ethical, moral and democratic right (Universal Declaration of Human Rights) </a:t>
            </a:r>
          </a:p>
          <a:p>
            <a:r>
              <a:rPr lang="en-AU" sz="1900" dirty="0"/>
              <a:t>2. Complements patient centred health care </a:t>
            </a:r>
          </a:p>
          <a:p>
            <a:r>
              <a:rPr lang="en-AU" sz="1900" dirty="0"/>
              <a:t>3. Can’t have consumer input if not engaged </a:t>
            </a:r>
          </a:p>
          <a:p>
            <a:r>
              <a:rPr lang="en-AU" sz="1900" dirty="0"/>
              <a:t>4. Improves system </a:t>
            </a:r>
          </a:p>
          <a:p>
            <a:r>
              <a:rPr lang="en-AU" sz="1900" dirty="0"/>
              <a:t>5. Improves health outcomes </a:t>
            </a:r>
          </a:p>
          <a:p>
            <a:r>
              <a:rPr lang="en-AU" sz="1900" dirty="0"/>
              <a:t>6. Improves accountability </a:t>
            </a:r>
          </a:p>
          <a:p>
            <a:r>
              <a:rPr lang="en-AU" sz="1900" dirty="0"/>
              <a:t>7. Greater discourse from marginalised groups </a:t>
            </a:r>
          </a:p>
          <a:p>
            <a:r>
              <a:rPr lang="en-AU" sz="1900" dirty="0"/>
              <a:t>8. Improves learning culture </a:t>
            </a:r>
          </a:p>
          <a:p>
            <a:r>
              <a:rPr lang="en-AU" sz="1900" dirty="0"/>
              <a:t>9. Sends message of responsibility for own health- decision making is shared </a:t>
            </a:r>
          </a:p>
          <a:p>
            <a:r>
              <a:rPr lang="en-AU" sz="1900" dirty="0"/>
              <a:t>10. Improves health literacy- counters entrenched ideas </a:t>
            </a:r>
          </a:p>
          <a:p>
            <a:pPr marL="0" indent="0" algn="ctr">
              <a:buNone/>
            </a:pPr>
            <a:endParaRPr lang="en-AU" sz="3600" dirty="0"/>
          </a:p>
        </p:txBody>
      </p:sp>
    </p:spTree>
    <p:extLst>
      <p:ext uri="{BB962C8B-B14F-4D97-AF65-F5344CB8AC3E}">
        <p14:creationId xmlns:p14="http://schemas.microsoft.com/office/powerpoint/2010/main" val="3613737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3"/>
            <a:ext cx="6447501" cy="910107"/>
          </a:xfrm>
        </p:spPr>
        <p:txBody>
          <a:bodyPr>
            <a:normAutofit fontScale="90000"/>
          </a:bodyPr>
          <a:lstStyle/>
          <a:p>
            <a:r>
              <a:rPr lang="en-AU" dirty="0" smtClean="0"/>
              <a:t>Clinical Senate Debate 2015 – Standard 2</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4</a:t>
            </a:fld>
            <a:endParaRPr lang="en-AU" dirty="0">
              <a:solidFill>
                <a:srgbClr val="90C226"/>
              </a:solidFill>
            </a:endParaRPr>
          </a:p>
        </p:txBody>
      </p:sp>
      <p:pic>
        <p:nvPicPr>
          <p:cNvPr id="1026" name="Picture 2" descr="http://repromed.com.au/wp-content/uploads/Standard-2-Partnering-with-Consumers-Icon-on-white-JPEG.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199" y="2060438"/>
            <a:ext cx="2107406" cy="28384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026980" y="1764600"/>
            <a:ext cx="4587765" cy="4401205"/>
          </a:xfrm>
          <a:prstGeom prst="rect">
            <a:avLst/>
          </a:prstGeom>
          <a:noFill/>
        </p:spPr>
        <p:txBody>
          <a:bodyPr wrap="square" rtlCol="0">
            <a:spAutoFit/>
          </a:bodyPr>
          <a:lstStyle/>
          <a:p>
            <a:pPr eaLnBrk="1" fontAlgn="auto" hangingPunct="1">
              <a:spcBef>
                <a:spcPts val="0"/>
              </a:spcBef>
              <a:spcAft>
                <a:spcPts val="0"/>
              </a:spcAft>
            </a:pPr>
            <a:r>
              <a:rPr lang="en-AU" sz="2800" dirty="0" smtClean="0">
                <a:solidFill>
                  <a:prstClr val="black"/>
                </a:solidFill>
                <a:latin typeface="Trebuchet MS" panose="020B0603020202020204"/>
                <a:ea typeface="+mn-ea"/>
                <a:cs typeface="+mn-cs"/>
              </a:rPr>
              <a:t>“Standard </a:t>
            </a:r>
            <a:r>
              <a:rPr lang="en-AU" sz="2800" dirty="0">
                <a:solidFill>
                  <a:prstClr val="black"/>
                </a:solidFill>
                <a:latin typeface="Trebuchet MS" panose="020B0603020202020204"/>
                <a:ea typeface="+mn-ea"/>
                <a:cs typeface="+mn-cs"/>
              </a:rPr>
              <a:t>2 of the National Safety and Quality Health Service Standards requires the involvement of consumers in the organisational and strategic processes that guide the planning, design and evaluation of health services</a:t>
            </a:r>
            <a:r>
              <a:rPr lang="en-AU" sz="2800" dirty="0" smtClean="0">
                <a:solidFill>
                  <a:prstClr val="black"/>
                </a:solidFill>
                <a:latin typeface="Trebuchet MS" panose="020B0603020202020204"/>
                <a:ea typeface="+mn-ea"/>
                <a:cs typeface="+mn-cs"/>
              </a:rPr>
              <a:t>.”</a:t>
            </a:r>
            <a:endParaRPr lang="en-AU" sz="2800" dirty="0">
              <a:solidFill>
                <a:prstClr val="black"/>
              </a:solidFill>
              <a:latin typeface="Trebuchet MS" panose="020B0603020202020204"/>
              <a:ea typeface="+mn-ea"/>
              <a:cs typeface="+mn-cs"/>
            </a:endParaRPr>
          </a:p>
        </p:txBody>
      </p:sp>
    </p:spTree>
    <p:extLst>
      <p:ext uri="{BB962C8B-B14F-4D97-AF65-F5344CB8AC3E}">
        <p14:creationId xmlns:p14="http://schemas.microsoft.com/office/powerpoint/2010/main" val="3563131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3"/>
            <a:ext cx="6447501" cy="910107"/>
          </a:xfrm>
        </p:spPr>
        <p:txBody>
          <a:bodyPr>
            <a:normAutofit fontScale="90000"/>
          </a:bodyPr>
          <a:lstStyle/>
          <a:p>
            <a:r>
              <a:rPr lang="en-AU" dirty="0" smtClean="0"/>
              <a:t>Clinical Senate Debate 2015 – Standard 2</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5</a:t>
            </a:fld>
            <a:endParaRPr lang="en-AU" dirty="0">
              <a:solidFill>
                <a:srgbClr val="90C226"/>
              </a:solidFill>
            </a:endParaRPr>
          </a:p>
        </p:txBody>
      </p:sp>
      <p:pic>
        <p:nvPicPr>
          <p:cNvPr id="1026" name="Picture 2" descr="http://repromed.com.au/wp-content/uploads/Standard-2-Partnering-with-Consumers-Icon-on-white-JPEG.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199" y="2060438"/>
            <a:ext cx="2107406" cy="28384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973632" y="1518377"/>
            <a:ext cx="4587765" cy="3785652"/>
          </a:xfrm>
          <a:prstGeom prst="rect">
            <a:avLst/>
          </a:prstGeom>
          <a:noFill/>
        </p:spPr>
        <p:txBody>
          <a:bodyPr wrap="square" rtlCol="0">
            <a:spAutoFit/>
          </a:bodyPr>
          <a:lstStyle/>
          <a:p>
            <a:pPr eaLnBrk="1" fontAlgn="auto" hangingPunct="1">
              <a:spcBef>
                <a:spcPts val="0"/>
              </a:spcBef>
              <a:spcAft>
                <a:spcPts val="0"/>
              </a:spcAft>
            </a:pPr>
            <a:r>
              <a:rPr lang="en-AU" dirty="0" smtClean="0">
                <a:solidFill>
                  <a:prstClr val="black"/>
                </a:solidFill>
                <a:latin typeface="Trebuchet MS" panose="020B0603020202020204"/>
                <a:ea typeface="+mn-ea"/>
                <a:cs typeface="+mn-cs"/>
              </a:rPr>
              <a:t>HCC Vision – that partnering with consumers and carers is not a “side dish” for health services, necessary for a compliance. Instead, partnering with consumers and carers is what health services do, and “met with merit” is a natural consequence of the health service’s culture.</a:t>
            </a:r>
            <a:endParaRPr lang="en-AU" dirty="0">
              <a:solidFill>
                <a:prstClr val="black"/>
              </a:solidFill>
              <a:latin typeface="Trebuchet MS" panose="020B0603020202020204"/>
              <a:ea typeface="+mn-ea"/>
              <a:cs typeface="+mn-cs"/>
            </a:endParaRPr>
          </a:p>
        </p:txBody>
      </p:sp>
    </p:spTree>
    <p:extLst>
      <p:ext uri="{BB962C8B-B14F-4D97-AF65-F5344CB8AC3E}">
        <p14:creationId xmlns:p14="http://schemas.microsoft.com/office/powerpoint/2010/main" val="287460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Definition of Partnership</a:t>
            </a:r>
            <a:endParaRPr lang="en-AU" dirty="0"/>
          </a:p>
        </p:txBody>
      </p:sp>
      <p:sp>
        <p:nvSpPr>
          <p:cNvPr id="4" name="Footer Placeholder 3"/>
          <p:cNvSpPr>
            <a:spLocks noGrp="1"/>
          </p:cNvSpPr>
          <p:nvPr>
            <p:ph type="ftr" sz="quarter" idx="11"/>
          </p:nvPr>
        </p:nvSpPr>
        <p:spPr/>
        <p:txBody>
          <a:bodyPr/>
          <a:lstStyle/>
          <a:p>
            <a:r>
              <a:rPr lang="en-AU" dirty="0">
                <a:solidFill>
                  <a:prstClr val="black">
                    <a:tint val="75000"/>
                  </a:prstClr>
                </a:solidFill>
              </a:rPr>
              <a:t>HCC Clinical Senate Presentation 11 December 2015</a:t>
            </a: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6</a:t>
            </a:fld>
            <a:endParaRPr lang="en-AU" dirty="0">
              <a:solidFill>
                <a:srgbClr val="90C226"/>
              </a:solidFill>
            </a:endParaRPr>
          </a:p>
        </p:txBody>
      </p:sp>
      <p:sp>
        <p:nvSpPr>
          <p:cNvPr id="8" name="Content Placeholder 7"/>
          <p:cNvSpPr>
            <a:spLocks noGrp="1"/>
          </p:cNvSpPr>
          <p:nvPr>
            <p:ph idx="1"/>
          </p:nvPr>
        </p:nvSpPr>
        <p:spPr/>
        <p:txBody>
          <a:bodyPr>
            <a:normAutofit fontScale="85000" lnSpcReduction="10000"/>
          </a:bodyPr>
          <a:lstStyle/>
          <a:p>
            <a:pPr marL="0" indent="0">
              <a:buNone/>
            </a:pPr>
            <a:r>
              <a:rPr lang="en-AU" sz="3200" dirty="0"/>
              <a:t>partnership</a:t>
            </a:r>
          </a:p>
          <a:p>
            <a:pPr marL="400050" lvl="1" indent="0">
              <a:buNone/>
            </a:pPr>
            <a:r>
              <a:rPr lang="en-AU" sz="3200" dirty="0"/>
              <a:t>ˈ</a:t>
            </a:r>
            <a:r>
              <a:rPr lang="en-AU" sz="3200" dirty="0" err="1"/>
              <a:t>pɑːtnəʃɪp</a:t>
            </a:r>
            <a:r>
              <a:rPr lang="en-AU" sz="3200" dirty="0"/>
              <a:t>/</a:t>
            </a:r>
          </a:p>
          <a:p>
            <a:pPr marL="400050" lvl="1" indent="0">
              <a:buNone/>
            </a:pPr>
            <a:r>
              <a:rPr lang="en-AU" sz="3200" i="1" dirty="0"/>
              <a:t>noun</a:t>
            </a:r>
            <a:endParaRPr lang="en-AU" sz="3200" dirty="0"/>
          </a:p>
          <a:p>
            <a:pPr marL="400050" lvl="1" indent="0">
              <a:buNone/>
            </a:pPr>
            <a:r>
              <a:rPr lang="en-AU" sz="3200" dirty="0">
                <a:solidFill>
                  <a:schemeClr val="tx1"/>
                </a:solidFill>
              </a:rPr>
              <a:t>Establishing </a:t>
            </a:r>
            <a:r>
              <a:rPr lang="en-AU" sz="3200" dirty="0" smtClean="0">
                <a:solidFill>
                  <a:schemeClr val="tx1"/>
                </a:solidFill>
              </a:rPr>
              <a:t>a long-term win-win relationship based on mutual trust and teamwork. The objective is to focus on what each party does best, and establishing specific roles for each participant. </a:t>
            </a:r>
            <a:endParaRPr lang="en-AU" sz="3200" dirty="0">
              <a:solidFill>
                <a:schemeClr val="tx1"/>
              </a:solidFill>
            </a:endParaRPr>
          </a:p>
        </p:txBody>
      </p:sp>
    </p:spTree>
    <p:extLst>
      <p:ext uri="{BB962C8B-B14F-4D97-AF65-F5344CB8AC3E}">
        <p14:creationId xmlns:p14="http://schemas.microsoft.com/office/powerpoint/2010/main" val="2063087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3"/>
            <a:ext cx="6447501" cy="910107"/>
          </a:xfrm>
        </p:spPr>
        <p:txBody>
          <a:bodyPr>
            <a:normAutofit fontScale="90000"/>
          </a:bodyPr>
          <a:lstStyle/>
          <a:p>
            <a:r>
              <a:rPr lang="en-AU" dirty="0" smtClean="0"/>
              <a:t>What makes a great partnership?</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7</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r>
              <a:rPr lang="en-AU" sz="2800" dirty="0" smtClean="0"/>
              <a:t>Trust</a:t>
            </a:r>
          </a:p>
          <a:p>
            <a:r>
              <a:rPr lang="en-AU" sz="2800" dirty="0" smtClean="0"/>
              <a:t>Common values/ Shared vision</a:t>
            </a:r>
          </a:p>
          <a:p>
            <a:r>
              <a:rPr lang="en-AU" sz="2800" dirty="0" smtClean="0"/>
              <a:t>Utilise strengths of each partner</a:t>
            </a:r>
          </a:p>
          <a:p>
            <a:r>
              <a:rPr lang="en-AU" sz="2800" dirty="0" smtClean="0"/>
              <a:t>Defined roles and expectations, outcomes, accountability</a:t>
            </a:r>
          </a:p>
          <a:p>
            <a:r>
              <a:rPr lang="en-AU" sz="2800" dirty="0" smtClean="0"/>
              <a:t>Mutual respect</a:t>
            </a:r>
          </a:p>
          <a:p>
            <a:r>
              <a:rPr lang="en-AU" sz="2800" dirty="0" smtClean="0"/>
              <a:t>Great two-way communication</a:t>
            </a:r>
          </a:p>
          <a:p>
            <a:r>
              <a:rPr lang="en-AU" sz="2800" dirty="0" smtClean="0"/>
              <a:t>Handle disagreements early</a:t>
            </a:r>
          </a:p>
          <a:p>
            <a:endParaRPr lang="en-AU" dirty="0"/>
          </a:p>
          <a:p>
            <a:pPr marL="0" indent="0" algn="ctr">
              <a:buNone/>
            </a:pPr>
            <a:endParaRPr lang="en-AU" sz="3600" dirty="0"/>
          </a:p>
        </p:txBody>
      </p:sp>
    </p:spTree>
    <p:extLst>
      <p:ext uri="{BB962C8B-B14F-4D97-AF65-F5344CB8AC3E}">
        <p14:creationId xmlns:p14="http://schemas.microsoft.com/office/powerpoint/2010/main" val="4287987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153" y="264615"/>
            <a:ext cx="6196757" cy="910107"/>
          </a:xfrm>
        </p:spPr>
        <p:txBody>
          <a:bodyPr>
            <a:normAutofit fontScale="90000"/>
          </a:bodyPr>
          <a:lstStyle/>
          <a:p>
            <a:r>
              <a:rPr lang="en-AU" dirty="0" smtClean="0"/>
              <a:t>Partnering with Consumers in their Care</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8</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pPr marL="0" indent="0">
              <a:buNone/>
            </a:pPr>
            <a:endParaRPr lang="en-AU" dirty="0"/>
          </a:p>
          <a:p>
            <a:pPr marL="0" indent="0" algn="ctr">
              <a:buNone/>
            </a:pPr>
            <a:endParaRPr lang="en-AU" sz="3600" dirty="0"/>
          </a:p>
        </p:txBody>
      </p:sp>
      <p:graphicFrame>
        <p:nvGraphicFramePr>
          <p:cNvPr id="6" name="Diagram 5"/>
          <p:cNvGraphicFramePr/>
          <p:nvPr>
            <p:extLst>
              <p:ext uri="{D42A27DB-BD31-4B8C-83A1-F6EECF244321}">
                <p14:modId xmlns:p14="http://schemas.microsoft.com/office/powerpoint/2010/main" val="3515548016"/>
              </p:ext>
            </p:extLst>
          </p:nvPr>
        </p:nvGraphicFramePr>
        <p:xfrm>
          <a:off x="1524002" y="719668"/>
          <a:ext cx="4918997" cy="5980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9707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153" y="264615"/>
            <a:ext cx="6196757" cy="910107"/>
          </a:xfrm>
        </p:spPr>
        <p:txBody>
          <a:bodyPr>
            <a:normAutofit/>
          </a:bodyPr>
          <a:lstStyle/>
          <a:p>
            <a:r>
              <a:rPr lang="en-AU" dirty="0" smtClean="0"/>
              <a:t>Partnership Questions</a:t>
            </a:r>
            <a:endParaRPr lang="en-AU" dirty="0"/>
          </a:p>
        </p:txBody>
      </p:sp>
      <p:sp>
        <p:nvSpPr>
          <p:cNvPr id="4" name="Footer Placeholder 3"/>
          <p:cNvSpPr>
            <a:spLocks noGrp="1"/>
          </p:cNvSpPr>
          <p:nvPr>
            <p:ph type="ftr" sz="quarter" idx="11"/>
          </p:nvPr>
        </p:nvSpPr>
        <p:spPr/>
        <p:txBody>
          <a:bodyPr/>
          <a:lstStyle/>
          <a:p>
            <a:r>
              <a:rPr lang="en-AU" dirty="0" smtClean="0">
                <a:solidFill>
                  <a:prstClr val="black">
                    <a:tint val="75000"/>
                  </a:prstClr>
                </a:solidFill>
              </a:rPr>
              <a:t>HCC Clinical Senate Presentation 11 December 2015</a:t>
            </a:r>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87743EE-C432-4E97-AD21-045CF7B40938}" type="slidenum">
              <a:rPr lang="en-AU" smtClean="0">
                <a:solidFill>
                  <a:srgbClr val="90C226"/>
                </a:solidFill>
              </a:rPr>
              <a:pPr/>
              <a:t>9</a:t>
            </a:fld>
            <a:endParaRPr lang="en-AU" dirty="0">
              <a:solidFill>
                <a:srgbClr val="90C226"/>
              </a:solidFill>
            </a:endParaRPr>
          </a:p>
        </p:txBody>
      </p:sp>
      <p:sp>
        <p:nvSpPr>
          <p:cNvPr id="8" name="Content Placeholder 7"/>
          <p:cNvSpPr>
            <a:spLocks noGrp="1"/>
          </p:cNvSpPr>
          <p:nvPr>
            <p:ph idx="1"/>
          </p:nvPr>
        </p:nvSpPr>
        <p:spPr>
          <a:xfrm>
            <a:off x="508001" y="1661377"/>
            <a:ext cx="6447501" cy="4379987"/>
          </a:xfrm>
        </p:spPr>
        <p:txBody>
          <a:bodyPr>
            <a:normAutofit/>
          </a:bodyPr>
          <a:lstStyle/>
          <a:p>
            <a:pPr marL="0" indent="0">
              <a:buNone/>
            </a:pPr>
            <a:endParaRPr lang="en-AU" dirty="0"/>
          </a:p>
          <a:p>
            <a:pPr marL="0" indent="0" algn="ctr">
              <a:buNone/>
            </a:pPr>
            <a:endParaRPr lang="en-AU" sz="3600" dirty="0"/>
          </a:p>
        </p:txBody>
      </p:sp>
      <p:sp>
        <p:nvSpPr>
          <p:cNvPr id="3" name="Flowchart: Sequential Access Storage 2"/>
          <p:cNvSpPr/>
          <p:nvPr/>
        </p:nvSpPr>
        <p:spPr>
          <a:xfrm>
            <a:off x="662153" y="1174722"/>
            <a:ext cx="3739773" cy="3712591"/>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AU" sz="3200" dirty="0" smtClean="0">
                <a:solidFill>
                  <a:prstClr val="white"/>
                </a:solidFill>
              </a:rPr>
              <a:t>What is your understanding of your condition right now?</a:t>
            </a:r>
            <a:endParaRPr lang="en-AU" sz="3200" dirty="0">
              <a:solidFill>
                <a:prstClr val="white"/>
              </a:solidFill>
            </a:endParaRPr>
          </a:p>
        </p:txBody>
      </p:sp>
      <p:sp>
        <p:nvSpPr>
          <p:cNvPr id="7" name="Oval Callout 6"/>
          <p:cNvSpPr/>
          <p:nvPr/>
        </p:nvSpPr>
        <p:spPr>
          <a:xfrm>
            <a:off x="4401926" y="2900856"/>
            <a:ext cx="3271941" cy="301121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AU" sz="4000" dirty="0" smtClean="0">
                <a:solidFill>
                  <a:prstClr val="white"/>
                </a:solidFill>
              </a:rPr>
              <a:t>What’s important to you?</a:t>
            </a:r>
            <a:endParaRPr lang="en-AU" sz="4000" dirty="0">
              <a:solidFill>
                <a:prstClr val="white"/>
              </a:solidFill>
            </a:endParaRPr>
          </a:p>
        </p:txBody>
      </p:sp>
    </p:spTree>
    <p:extLst>
      <p:ext uri="{BB962C8B-B14F-4D97-AF65-F5344CB8AC3E}">
        <p14:creationId xmlns:p14="http://schemas.microsoft.com/office/powerpoint/2010/main" val="1062291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Template</Template>
  <TotalTime>490</TotalTime>
  <Words>804</Words>
  <Application>Microsoft Office PowerPoint</Application>
  <PresentationFormat>On-screen Show (4:3)</PresentationFormat>
  <Paragraphs>124</Paragraphs>
  <Slides>19</Slides>
  <Notes>1</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Office Theme</vt:lpstr>
      <vt:lpstr>2_Office Theme</vt:lpstr>
      <vt:lpstr>Facet</vt:lpstr>
      <vt:lpstr>Journey to Partnership </vt:lpstr>
      <vt:lpstr>Acknowledgement of Traditional Owners</vt:lpstr>
      <vt:lpstr>Clinical Senate Debate 2006 - 10 Reasons to engage with consumers</vt:lpstr>
      <vt:lpstr>Clinical Senate Debate 2015 – Standard 2</vt:lpstr>
      <vt:lpstr>Clinical Senate Debate 2015 – Standard 2</vt:lpstr>
      <vt:lpstr>Definition of Partnership</vt:lpstr>
      <vt:lpstr>What makes a great partnership?</vt:lpstr>
      <vt:lpstr>Partnering with Consumers in their Care</vt:lpstr>
      <vt:lpstr>Partnership Questions</vt:lpstr>
      <vt:lpstr>Partnerships via CACs and DHACs</vt:lpstr>
      <vt:lpstr>Partnering with Consumers in health care design</vt:lpstr>
      <vt:lpstr>Enlarging the partnership zone</vt:lpstr>
      <vt:lpstr>Engagement Continuum</vt:lpstr>
      <vt:lpstr>Partnering with Consumers in health care design</vt:lpstr>
      <vt:lpstr>Definition of Patient Experience</vt:lpstr>
      <vt:lpstr>Improving Patient Experience</vt:lpstr>
      <vt:lpstr>Culture Change</vt:lpstr>
      <vt:lpstr>Culture Change could look like…</vt:lpstr>
      <vt:lpstr>PowerPoint Presentation</vt:lpstr>
    </vt:vector>
  </TitlesOfParts>
  <Company>WA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Partnership - Clinical Senate of WA</dc:title>
  <dc:subject>Patient experience, Clinical Senate of WA</dc:subject>
  <dc:creator>Pip.Brennan@hconc.org.au;Executive Director;Health Consumers Council</dc:creator>
  <cp:keywords>Clinical Senate of WA, Helth Consumers' Council WA, engaging consumers, partnering with consumers in health care design, improving patient experience</cp:keywords>
  <cp:lastModifiedBy>O'Neill, Barbara</cp:lastModifiedBy>
  <cp:revision>21</cp:revision>
  <dcterms:created xsi:type="dcterms:W3CDTF">2015-05-28T01:59:17Z</dcterms:created>
  <dcterms:modified xsi:type="dcterms:W3CDTF">2015-12-29T01:23:10Z</dcterms:modified>
</cp:coreProperties>
</file>